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ata31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33"/>
  </p:notesMasterIdLst>
  <p:sldIdLst>
    <p:sldId id="267" r:id="rId5"/>
    <p:sldId id="439" r:id="rId6"/>
    <p:sldId id="268" r:id="rId7"/>
    <p:sldId id="381" r:id="rId8"/>
    <p:sldId id="363" r:id="rId9"/>
    <p:sldId id="382" r:id="rId10"/>
    <p:sldId id="256" r:id="rId11"/>
    <p:sldId id="384" r:id="rId12"/>
    <p:sldId id="457" r:id="rId13"/>
    <p:sldId id="458" r:id="rId14"/>
    <p:sldId id="454" r:id="rId15"/>
    <p:sldId id="428" r:id="rId16"/>
    <p:sldId id="455" r:id="rId17"/>
    <p:sldId id="456" r:id="rId18"/>
    <p:sldId id="260" r:id="rId19"/>
    <p:sldId id="447" r:id="rId20"/>
    <p:sldId id="263" r:id="rId21"/>
    <p:sldId id="449" r:id="rId22"/>
    <p:sldId id="450" r:id="rId23"/>
    <p:sldId id="264" r:id="rId24"/>
    <p:sldId id="451" r:id="rId25"/>
    <p:sldId id="285" r:id="rId26"/>
    <p:sldId id="258" r:id="rId27"/>
    <p:sldId id="440" r:id="rId28"/>
    <p:sldId id="444" r:id="rId29"/>
    <p:sldId id="442" r:id="rId30"/>
    <p:sldId id="453" r:id="rId31"/>
    <p:sldId id="452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0000"/>
    <a:srgbClr val="643C14"/>
    <a:srgbClr val="FF9900"/>
    <a:srgbClr val="ED7D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07" autoAdjust="0"/>
  </p:normalViewPr>
  <p:slideViewPr>
    <p:cSldViewPr snapToGrid="0">
      <p:cViewPr varScale="1">
        <p:scale>
          <a:sx n="62" d="100"/>
          <a:sy n="62" d="100"/>
        </p:scale>
        <p:origin x="-9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32E5A-C808-4003-B29A-428443214AC7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DBC1782-4B06-4A81-90D0-964F55405A4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smtClean="0">
              <a:latin typeface="Utsaah" pitchFamily="34" charset="0"/>
              <a:cs typeface="Utsaah" pitchFamily="34" charset="0"/>
            </a:rPr>
            <a:t>७८ %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पेक्षा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लहान व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सीमान्त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शेतकरी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(१.४४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हे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.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पेक्षा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कमी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क्षेत्र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धारणा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)</a:t>
          </a:r>
          <a:endParaRPr lang="en-US" sz="2400" dirty="0">
            <a:latin typeface="Utsaah" pitchFamily="34" charset="0"/>
            <a:cs typeface="Utsaah" pitchFamily="34" charset="0"/>
          </a:endParaRPr>
        </a:p>
      </dgm:t>
    </dgm:pt>
    <dgm:pt modelId="{7259944C-F228-479F-8A8E-C025C7DECFB5}" type="parTrans" cxnId="{641EE4CC-9176-4EF6-9184-6A63AFF89482}">
      <dgm:prSet/>
      <dgm:spPr/>
      <dgm:t>
        <a:bodyPr/>
        <a:lstStyle/>
        <a:p>
          <a:endParaRPr lang="en-US"/>
        </a:p>
      </dgm:t>
    </dgm:pt>
    <dgm:pt modelId="{762D98D3-A593-4461-9D1B-7E3038CB3CD0}" type="sibTrans" cxnId="{641EE4CC-9176-4EF6-9184-6A63AFF89482}">
      <dgm:prSet/>
      <dgm:spPr/>
      <dgm:t>
        <a:bodyPr/>
        <a:lstStyle/>
        <a:p>
          <a:endParaRPr lang="en-US"/>
        </a:p>
      </dgm:t>
    </dgm:pt>
    <dgm:pt modelId="{1A3E35F2-10AD-4A49-96EE-E11B4773CB9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b="1" dirty="0" err="1" smtClean="0">
              <a:latin typeface="Utsaah" pitchFamily="34" charset="0"/>
              <a:cs typeface="Utsaah" pitchFamily="34" charset="0"/>
            </a:rPr>
            <a:t>मुख्य</a:t>
          </a:r>
          <a:r>
            <a:rPr lang="en-US" sz="20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000" b="1" dirty="0" err="1" smtClean="0">
              <a:latin typeface="Utsaah" pitchFamily="34" charset="0"/>
              <a:cs typeface="Utsaah" pitchFamily="34" charset="0"/>
            </a:rPr>
            <a:t>पिकाच्या</a:t>
          </a:r>
          <a:r>
            <a:rPr lang="en-US" sz="20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000" b="1" dirty="0" err="1" smtClean="0">
              <a:latin typeface="Utsaah" pitchFamily="34" charset="0"/>
              <a:cs typeface="Utsaah" pitchFamily="34" charset="0"/>
            </a:rPr>
            <a:t>शेतमालच्या</a:t>
          </a:r>
          <a:r>
            <a:rPr lang="en-US" sz="20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000" b="1" dirty="0" err="1" smtClean="0">
              <a:latin typeface="Utsaah" pitchFamily="34" charset="0"/>
              <a:cs typeface="Utsaah" pitchFamily="34" charset="0"/>
            </a:rPr>
            <a:t>किंमतीवर</a:t>
          </a:r>
          <a:r>
            <a:rPr lang="en-US" sz="20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000" b="1" dirty="0" err="1" smtClean="0">
              <a:latin typeface="Utsaah" pitchFamily="34" charset="0"/>
              <a:cs typeface="Utsaah" pitchFamily="34" charset="0"/>
            </a:rPr>
            <a:t>जागतिक</a:t>
          </a:r>
          <a:r>
            <a:rPr lang="en-US" sz="20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000" b="1" dirty="0" err="1" smtClean="0">
              <a:latin typeface="Utsaah" pitchFamily="34" charset="0"/>
              <a:cs typeface="Utsaah" pitchFamily="34" charset="0"/>
            </a:rPr>
            <a:t>बाजाराचा</a:t>
          </a:r>
          <a:r>
            <a:rPr lang="en-US" sz="20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000" b="1" dirty="0" err="1" smtClean="0">
              <a:latin typeface="Utsaah" pitchFamily="34" charset="0"/>
              <a:cs typeface="Utsaah" pitchFamily="34" charset="0"/>
            </a:rPr>
            <a:t>प्रभाव</a:t>
          </a:r>
          <a:r>
            <a:rPr lang="en-US" sz="2000" b="1" dirty="0" smtClean="0">
              <a:latin typeface="Utsaah" pitchFamily="34" charset="0"/>
              <a:cs typeface="Utsaah" pitchFamily="34" charset="0"/>
            </a:rPr>
            <a:t> </a:t>
          </a:r>
          <a:endParaRPr lang="en-US" sz="2000" dirty="0">
            <a:latin typeface="Utsaah" pitchFamily="34" charset="0"/>
            <a:cs typeface="Utsaah" pitchFamily="34" charset="0"/>
          </a:endParaRPr>
        </a:p>
      </dgm:t>
    </dgm:pt>
    <dgm:pt modelId="{00BADD44-0B40-49CE-AE9F-D943324BFDAB}" type="parTrans" cxnId="{52F7EEC2-2A48-412C-B947-811290FCC626}">
      <dgm:prSet/>
      <dgm:spPr/>
      <dgm:t>
        <a:bodyPr/>
        <a:lstStyle/>
        <a:p>
          <a:endParaRPr lang="en-US"/>
        </a:p>
      </dgm:t>
    </dgm:pt>
    <dgm:pt modelId="{4E7C98AF-9350-4D1B-86EC-16EEB07A328B}" type="sibTrans" cxnId="{52F7EEC2-2A48-412C-B947-811290FCC626}">
      <dgm:prSet/>
      <dgm:spPr/>
      <dgm:t>
        <a:bodyPr/>
        <a:lstStyle/>
        <a:p>
          <a:endParaRPr lang="en-US"/>
        </a:p>
      </dgm:t>
    </dgm:pt>
    <dgm:pt modelId="{9E49EF23-D32F-4405-8112-AD253AF1B2D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smtClean="0">
              <a:latin typeface="Utsaah" pitchFamily="34" charset="0"/>
              <a:cs typeface="Utsaah" pitchFamily="34" charset="0"/>
            </a:rPr>
            <a:t>१)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काढणीप</a:t>
          </a:r>
          <a:r>
            <a:rPr lang="mr-IN" sz="2400" b="1" dirty="0" smtClean="0">
              <a:latin typeface="Utsaah" pitchFamily="34" charset="0"/>
              <a:cs typeface="Utsaah" pitchFamily="34" charset="0"/>
            </a:rPr>
            <a:t>श्चात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mr-IN" sz="2400" b="1" dirty="0" smtClean="0">
              <a:latin typeface="Utsaah" pitchFamily="34" charset="0"/>
              <a:cs typeface="Utsaah" pitchFamily="34" charset="0"/>
            </a:rPr>
            <a:t>मूल्य साख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ळीमध्ये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महिलांचा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सहभाग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नगण्य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 </a:t>
          </a:r>
        </a:p>
      </dgm:t>
    </dgm:pt>
    <dgm:pt modelId="{CEEB8760-5832-4FA3-A654-BC27013A96A6}" type="parTrans" cxnId="{08E24C4B-49BB-4E8E-866D-B3B69A870507}">
      <dgm:prSet/>
      <dgm:spPr/>
      <dgm:t>
        <a:bodyPr/>
        <a:lstStyle/>
        <a:p>
          <a:endParaRPr lang="en-US"/>
        </a:p>
      </dgm:t>
    </dgm:pt>
    <dgm:pt modelId="{32BB9FCE-8AD6-43B1-A47A-094DE9BB8B34}" type="sibTrans" cxnId="{08E24C4B-49BB-4E8E-866D-B3B69A870507}">
      <dgm:prSet/>
      <dgm:spPr/>
      <dgm:t>
        <a:bodyPr/>
        <a:lstStyle/>
        <a:p>
          <a:endParaRPr lang="en-US"/>
        </a:p>
      </dgm:t>
    </dgm:pt>
    <dgm:pt modelId="{FB7E126E-7218-495E-9A6E-1365787C9D7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smtClean="0">
              <a:latin typeface="Utsaah" pitchFamily="34" charset="0"/>
              <a:cs typeface="Utsaah" pitchFamily="34" charset="0"/>
            </a:rPr>
            <a:t>२)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कडधान्य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(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डाळी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)- २०%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पिकाखाली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क्षेत्र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(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आयात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धोरणाचा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प्रभाव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) </a:t>
          </a:r>
          <a:endParaRPr lang="en-US" sz="2400" dirty="0">
            <a:latin typeface="Utsaah" pitchFamily="34" charset="0"/>
            <a:cs typeface="Utsaah" pitchFamily="34" charset="0"/>
          </a:endParaRPr>
        </a:p>
      </dgm:t>
    </dgm:pt>
    <dgm:pt modelId="{2D094982-7FDE-414A-8FF7-9111A53F2DE3}" type="parTrans" cxnId="{31F8B46A-5B47-4A41-ABB9-85ED0E6DA21E}">
      <dgm:prSet/>
      <dgm:spPr/>
      <dgm:t>
        <a:bodyPr/>
        <a:lstStyle/>
        <a:p>
          <a:endParaRPr lang="en-US"/>
        </a:p>
      </dgm:t>
    </dgm:pt>
    <dgm:pt modelId="{88FA2EEA-02D3-41A5-97ED-0E9D12559429}" type="sibTrans" cxnId="{31F8B46A-5B47-4A41-ABB9-85ED0E6DA21E}">
      <dgm:prSet/>
      <dgm:spPr/>
      <dgm:t>
        <a:bodyPr/>
        <a:lstStyle/>
        <a:p>
          <a:endParaRPr lang="en-US"/>
        </a:p>
      </dgm:t>
    </dgm:pt>
    <dgm:pt modelId="{4E052114-A5CE-4EBD-973E-4A49D1E13E6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कापूस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,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सोयाबीन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व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मका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- ५०%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पिकाखाली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क्षेत्र</a:t>
          </a:r>
          <a:endParaRPr lang="en-US" sz="2400" dirty="0">
            <a:latin typeface="Utsaah" pitchFamily="34" charset="0"/>
            <a:cs typeface="Utsaah" pitchFamily="34" charset="0"/>
          </a:endParaRPr>
        </a:p>
      </dgm:t>
    </dgm:pt>
    <dgm:pt modelId="{C71E89C2-7182-4B30-A62F-6B9B493AE32B}" type="parTrans" cxnId="{390CC3A7-C991-4FE9-BF82-E37E1938AC23}">
      <dgm:prSet/>
      <dgm:spPr/>
      <dgm:t>
        <a:bodyPr/>
        <a:lstStyle/>
        <a:p>
          <a:endParaRPr lang="en-US"/>
        </a:p>
      </dgm:t>
    </dgm:pt>
    <dgm:pt modelId="{51F17008-F51A-4322-ADDE-DA741868AAA6}" type="sibTrans" cxnId="{390CC3A7-C991-4FE9-BF82-E37E1938AC23}">
      <dgm:prSet/>
      <dgm:spPr/>
      <dgm:t>
        <a:bodyPr/>
        <a:lstStyle/>
        <a:p>
          <a:endParaRPr lang="en-US"/>
        </a:p>
      </dgm:t>
    </dgm:pt>
    <dgm:pt modelId="{E9420059-AAD3-47A8-8933-21DAE9EC268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err="1" smtClean="0">
              <a:latin typeface="Utsaah" pitchFamily="34" charset="0"/>
              <a:cs typeface="Utsaah" pitchFamily="34" charset="0"/>
            </a:rPr>
            <a:t>पीक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उत्पादन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आधारीत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कृषि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विस्तार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प्रक्रिया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,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मूल्य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साखळी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विकासावर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भर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2400" b="1" dirty="0" err="1" smtClean="0">
              <a:latin typeface="Utsaah" pitchFamily="34" charset="0"/>
              <a:cs typeface="Utsaah" pitchFamily="34" charset="0"/>
            </a:rPr>
            <a:t>कमी</a:t>
          </a:r>
          <a:endParaRPr lang="en-IN" sz="2400" b="1" dirty="0">
            <a:latin typeface="Utsaah" pitchFamily="34" charset="0"/>
            <a:cs typeface="Utsaah" pitchFamily="34" charset="0"/>
          </a:endParaRPr>
        </a:p>
      </dgm:t>
    </dgm:pt>
    <dgm:pt modelId="{94EC8580-5321-404F-9C93-60EDC4755406}" type="parTrans" cxnId="{8C4AE29A-27E2-43BD-9028-28E0415924CC}">
      <dgm:prSet/>
      <dgm:spPr/>
      <dgm:t>
        <a:bodyPr/>
        <a:lstStyle/>
        <a:p>
          <a:endParaRPr lang="en-US"/>
        </a:p>
      </dgm:t>
    </dgm:pt>
    <dgm:pt modelId="{5263B661-0010-46F7-A454-6D4647268CC3}" type="sibTrans" cxnId="{8C4AE29A-27E2-43BD-9028-28E0415924CC}">
      <dgm:prSet/>
      <dgm:spPr/>
      <dgm:t>
        <a:bodyPr/>
        <a:lstStyle/>
        <a:p>
          <a:endParaRPr lang="en-US"/>
        </a:p>
      </dgm:t>
    </dgm:pt>
    <dgm:pt modelId="{D3CEA5BC-BB22-4712-BCB2-61549209210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mr-IN" sz="2400" b="1" dirty="0" smtClean="0">
              <a:latin typeface="Utsaah" pitchFamily="34" charset="0"/>
              <a:cs typeface="Utsaah" pitchFamily="34" charset="0"/>
            </a:rPr>
            <a:t>देशांतर्गत आणि जागतिक बाजारपेठेतील संधींचा लाभ शेतकऱ्यांना मिळवुन देण्यासाठी अधिक नियोजनबध्द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</a:t>
          </a:r>
          <a:r>
            <a:rPr lang="mr-IN" sz="2400" b="1" dirty="0" smtClean="0">
              <a:latin typeface="Utsaah" pitchFamily="34" charset="0"/>
              <a:cs typeface="Utsaah" pitchFamily="34" charset="0"/>
            </a:rPr>
            <a:t>प्रयत्नांची आवश्यकता.</a:t>
          </a:r>
          <a:r>
            <a:rPr lang="en-US" sz="2400" b="1" dirty="0" smtClean="0">
              <a:latin typeface="Utsaah" pitchFamily="34" charset="0"/>
              <a:cs typeface="Utsaah" pitchFamily="34" charset="0"/>
            </a:rPr>
            <a:t>  </a:t>
          </a:r>
          <a:endParaRPr lang="en-IN" sz="2400" b="1" dirty="0">
            <a:latin typeface="Utsaah" pitchFamily="34" charset="0"/>
            <a:cs typeface="Utsaah" pitchFamily="34" charset="0"/>
          </a:endParaRPr>
        </a:p>
      </dgm:t>
    </dgm:pt>
    <dgm:pt modelId="{782870B2-468A-4C78-9D31-1258177ACD51}" type="parTrans" cxnId="{03288EFA-30B4-4692-8605-8F5233840D75}">
      <dgm:prSet/>
      <dgm:spPr/>
      <dgm:t>
        <a:bodyPr/>
        <a:lstStyle/>
        <a:p>
          <a:endParaRPr lang="en-US"/>
        </a:p>
      </dgm:t>
    </dgm:pt>
    <dgm:pt modelId="{61BE5A8A-52FB-4824-B908-A6C5F1AC4F23}" type="sibTrans" cxnId="{03288EFA-30B4-4692-8605-8F5233840D75}">
      <dgm:prSet/>
      <dgm:spPr/>
      <dgm:t>
        <a:bodyPr/>
        <a:lstStyle/>
        <a:p>
          <a:endParaRPr lang="en-US"/>
        </a:p>
      </dgm:t>
    </dgm:pt>
    <dgm:pt modelId="{87A4DB99-2231-4926-AA0C-A1BB67D91CD7}" type="pres">
      <dgm:prSet presAssocID="{63C32E5A-C808-4003-B29A-428443214A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31712-D9E2-4519-B4E3-86F184C74441}" type="pres">
      <dgm:prSet presAssocID="{8DBC1782-4B06-4A81-90D0-964F55405A47}" presName="parentText" presStyleLbl="node1" presStyleIdx="0" presStyleCnt="4" custScaleY="57833" custLinFactY="-177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1839E-17B9-4710-9FE5-8F24FFAFC454}" type="pres">
      <dgm:prSet presAssocID="{762D98D3-A593-4461-9D1B-7E3038CB3CD0}" presName="spacer" presStyleCnt="0"/>
      <dgm:spPr/>
    </dgm:pt>
    <dgm:pt modelId="{50F0B399-B1EE-44CF-BB8D-61874CAB5AC9}" type="pres">
      <dgm:prSet presAssocID="{1A3E35F2-10AD-4A49-96EE-E11B4773CB9F}" presName="parentText" presStyleLbl="node1" presStyleIdx="1" presStyleCnt="4" custScaleY="67573" custLinFactY="-16452" custLinFactNeighborX="-8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6C206-31D5-404D-B599-7EAD16E1A7CD}" type="pres">
      <dgm:prSet presAssocID="{4E7C98AF-9350-4D1B-86EC-16EEB07A328B}" presName="spacer" presStyleCnt="0"/>
      <dgm:spPr/>
    </dgm:pt>
    <dgm:pt modelId="{5DC538A0-D07F-4060-B7E9-F2AFDC88BC3B}" type="pres">
      <dgm:prSet presAssocID="{9E49EF23-D32F-4405-8112-AD253AF1B2D2}" presName="parentText" presStyleLbl="node1" presStyleIdx="2" presStyleCnt="4" custScaleY="45076" custLinFactY="-189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E4C35-E14C-4724-B876-84288BB59D49}" type="pres">
      <dgm:prSet presAssocID="{32BB9FCE-8AD6-43B1-A47A-094DE9BB8B34}" presName="spacer" presStyleCnt="0"/>
      <dgm:spPr/>
    </dgm:pt>
    <dgm:pt modelId="{5D0B0319-C123-44CF-A11A-3E1735782647}" type="pres">
      <dgm:prSet presAssocID="{FB7E126E-7218-495E-9A6E-1365787C9D7D}" presName="parentText" presStyleLbl="node1" presStyleIdx="3" presStyleCnt="4" custScaleY="35454" custLinFactNeighborY="-29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9EFD2-883D-4BF8-AEF4-A08EE4EFEDF4}" type="pres">
      <dgm:prSet presAssocID="{FB7E126E-7218-495E-9A6E-1365787C9D7D}" presName="childText" presStyleLbl="revTx" presStyleIdx="0" presStyleCnt="1" custScaleY="95758" custLinFactNeighborY="-17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E24C4B-49BB-4E8E-866D-B3B69A870507}" srcId="{63C32E5A-C808-4003-B29A-428443214AC7}" destId="{9E49EF23-D32F-4405-8112-AD253AF1B2D2}" srcOrd="2" destOrd="0" parTransId="{CEEB8760-5832-4FA3-A654-BC27013A96A6}" sibTransId="{32BB9FCE-8AD6-43B1-A47A-094DE9BB8B34}"/>
    <dgm:cxn modelId="{390CC3A7-C991-4FE9-BF82-E37E1938AC23}" srcId="{FB7E126E-7218-495E-9A6E-1365787C9D7D}" destId="{4E052114-A5CE-4EBD-973E-4A49D1E13E64}" srcOrd="0" destOrd="0" parTransId="{C71E89C2-7182-4B30-A62F-6B9B493AE32B}" sibTransId="{51F17008-F51A-4322-ADDE-DA741868AAA6}"/>
    <dgm:cxn modelId="{52F7EEC2-2A48-412C-B947-811290FCC626}" srcId="{63C32E5A-C808-4003-B29A-428443214AC7}" destId="{1A3E35F2-10AD-4A49-96EE-E11B4773CB9F}" srcOrd="1" destOrd="0" parTransId="{00BADD44-0B40-49CE-AE9F-D943324BFDAB}" sibTransId="{4E7C98AF-9350-4D1B-86EC-16EEB07A328B}"/>
    <dgm:cxn modelId="{8C4AE29A-27E2-43BD-9028-28E0415924CC}" srcId="{FB7E126E-7218-495E-9A6E-1365787C9D7D}" destId="{E9420059-AAD3-47A8-8933-21DAE9EC268F}" srcOrd="1" destOrd="0" parTransId="{94EC8580-5321-404F-9C93-60EDC4755406}" sibTransId="{5263B661-0010-46F7-A454-6D4647268CC3}"/>
    <dgm:cxn modelId="{A043BEF5-8390-4B1A-85B0-5D5BCFDE2689}" type="presOf" srcId="{9E49EF23-D32F-4405-8112-AD253AF1B2D2}" destId="{5DC538A0-D07F-4060-B7E9-F2AFDC88BC3B}" srcOrd="0" destOrd="0" presId="urn:microsoft.com/office/officeart/2005/8/layout/vList2"/>
    <dgm:cxn modelId="{03288EFA-30B4-4692-8605-8F5233840D75}" srcId="{FB7E126E-7218-495E-9A6E-1365787C9D7D}" destId="{D3CEA5BC-BB22-4712-BCB2-615492092109}" srcOrd="2" destOrd="0" parTransId="{782870B2-468A-4C78-9D31-1258177ACD51}" sibTransId="{61BE5A8A-52FB-4824-B908-A6C5F1AC4F23}"/>
    <dgm:cxn modelId="{0C57260C-A152-4456-ACF6-F74FFFD069C6}" type="presOf" srcId="{4E052114-A5CE-4EBD-973E-4A49D1E13E64}" destId="{AEC9EFD2-883D-4BF8-AEF4-A08EE4EFEDF4}" srcOrd="0" destOrd="0" presId="urn:microsoft.com/office/officeart/2005/8/layout/vList2"/>
    <dgm:cxn modelId="{4486ED0A-B201-4210-893F-7872F8BB2107}" type="presOf" srcId="{63C32E5A-C808-4003-B29A-428443214AC7}" destId="{87A4DB99-2231-4926-AA0C-A1BB67D91CD7}" srcOrd="0" destOrd="0" presId="urn:microsoft.com/office/officeart/2005/8/layout/vList2"/>
    <dgm:cxn modelId="{31F8B46A-5B47-4A41-ABB9-85ED0E6DA21E}" srcId="{63C32E5A-C808-4003-B29A-428443214AC7}" destId="{FB7E126E-7218-495E-9A6E-1365787C9D7D}" srcOrd="3" destOrd="0" parTransId="{2D094982-7FDE-414A-8FF7-9111A53F2DE3}" sibTransId="{88FA2EEA-02D3-41A5-97ED-0E9D12559429}"/>
    <dgm:cxn modelId="{93F6D5BA-B9AE-4B39-AAAE-6BE5BABE7D5A}" type="presOf" srcId="{FB7E126E-7218-495E-9A6E-1365787C9D7D}" destId="{5D0B0319-C123-44CF-A11A-3E1735782647}" srcOrd="0" destOrd="0" presId="urn:microsoft.com/office/officeart/2005/8/layout/vList2"/>
    <dgm:cxn modelId="{CD4C4141-A29D-4278-B598-5FE183C86954}" type="presOf" srcId="{E9420059-AAD3-47A8-8933-21DAE9EC268F}" destId="{AEC9EFD2-883D-4BF8-AEF4-A08EE4EFEDF4}" srcOrd="0" destOrd="1" presId="urn:microsoft.com/office/officeart/2005/8/layout/vList2"/>
    <dgm:cxn modelId="{641EE4CC-9176-4EF6-9184-6A63AFF89482}" srcId="{63C32E5A-C808-4003-B29A-428443214AC7}" destId="{8DBC1782-4B06-4A81-90D0-964F55405A47}" srcOrd="0" destOrd="0" parTransId="{7259944C-F228-479F-8A8E-C025C7DECFB5}" sibTransId="{762D98D3-A593-4461-9D1B-7E3038CB3CD0}"/>
    <dgm:cxn modelId="{C05136AF-5292-4B05-BDC3-4B8BCB936148}" type="presOf" srcId="{8DBC1782-4B06-4A81-90D0-964F55405A47}" destId="{D2C31712-D9E2-4519-B4E3-86F184C74441}" srcOrd="0" destOrd="0" presId="urn:microsoft.com/office/officeart/2005/8/layout/vList2"/>
    <dgm:cxn modelId="{E73078A6-D5A6-4439-ABD8-BD7E9C987F50}" type="presOf" srcId="{1A3E35F2-10AD-4A49-96EE-E11B4773CB9F}" destId="{50F0B399-B1EE-44CF-BB8D-61874CAB5AC9}" srcOrd="0" destOrd="0" presId="urn:microsoft.com/office/officeart/2005/8/layout/vList2"/>
    <dgm:cxn modelId="{3FD35071-823A-43B5-80C7-2DC38DBDAA00}" type="presOf" srcId="{D3CEA5BC-BB22-4712-BCB2-615492092109}" destId="{AEC9EFD2-883D-4BF8-AEF4-A08EE4EFEDF4}" srcOrd="0" destOrd="2" presId="urn:microsoft.com/office/officeart/2005/8/layout/vList2"/>
    <dgm:cxn modelId="{EB77A5EB-D4CD-4151-B98A-1E8EF436481D}" type="presParOf" srcId="{87A4DB99-2231-4926-AA0C-A1BB67D91CD7}" destId="{D2C31712-D9E2-4519-B4E3-86F184C74441}" srcOrd="0" destOrd="0" presId="urn:microsoft.com/office/officeart/2005/8/layout/vList2"/>
    <dgm:cxn modelId="{B659C293-46C5-4E38-A2BD-C83EA719AC9F}" type="presParOf" srcId="{87A4DB99-2231-4926-AA0C-A1BB67D91CD7}" destId="{0281839E-17B9-4710-9FE5-8F24FFAFC454}" srcOrd="1" destOrd="0" presId="urn:microsoft.com/office/officeart/2005/8/layout/vList2"/>
    <dgm:cxn modelId="{112C2FCC-2562-4E74-8F33-4766A4E7D40F}" type="presParOf" srcId="{87A4DB99-2231-4926-AA0C-A1BB67D91CD7}" destId="{50F0B399-B1EE-44CF-BB8D-61874CAB5AC9}" srcOrd="2" destOrd="0" presId="urn:microsoft.com/office/officeart/2005/8/layout/vList2"/>
    <dgm:cxn modelId="{951657D4-1C6B-4AE1-A7D1-C530EF81C4CC}" type="presParOf" srcId="{87A4DB99-2231-4926-AA0C-A1BB67D91CD7}" destId="{81C6C206-31D5-404D-B599-7EAD16E1A7CD}" srcOrd="3" destOrd="0" presId="urn:microsoft.com/office/officeart/2005/8/layout/vList2"/>
    <dgm:cxn modelId="{639E73E7-D1D7-4A0B-B808-619F5ED3B312}" type="presParOf" srcId="{87A4DB99-2231-4926-AA0C-A1BB67D91CD7}" destId="{5DC538A0-D07F-4060-B7E9-F2AFDC88BC3B}" srcOrd="4" destOrd="0" presId="urn:microsoft.com/office/officeart/2005/8/layout/vList2"/>
    <dgm:cxn modelId="{F506EC54-3DC8-4FA1-8D88-1A764F01251E}" type="presParOf" srcId="{87A4DB99-2231-4926-AA0C-A1BB67D91CD7}" destId="{89BE4C35-E14C-4724-B876-84288BB59D49}" srcOrd="5" destOrd="0" presId="urn:microsoft.com/office/officeart/2005/8/layout/vList2"/>
    <dgm:cxn modelId="{BA850231-E955-4858-A150-0488629D8148}" type="presParOf" srcId="{87A4DB99-2231-4926-AA0C-A1BB67D91CD7}" destId="{5D0B0319-C123-44CF-A11A-3E1735782647}" srcOrd="6" destOrd="0" presId="urn:microsoft.com/office/officeart/2005/8/layout/vList2"/>
    <dgm:cxn modelId="{507643E4-7D2D-4F96-A28C-EEA29A7D2177}" type="presParOf" srcId="{87A4DB99-2231-4926-AA0C-A1BB67D91CD7}" destId="{AEC9EFD2-883D-4BF8-AEF4-A08EE4EFEDF4}" srcOrd="7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6505E0-FE45-4151-A0F1-6E101575197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F12B22-6C6F-47FC-8C9C-474C21A6B73E}">
      <dgm:prSet custT="1"/>
      <dgm:spPr/>
      <dgm:t>
        <a:bodyPr/>
        <a:lstStyle/>
        <a:p>
          <a:pPr algn="ctr" rtl="0"/>
          <a:r>
            <a:rPr lang="en-US" sz="32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प्रकल्पातील</a:t>
          </a:r>
          <a:r>
            <a:rPr lang="en-US" sz="32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शेतकऱ्यांच्या</a:t>
          </a:r>
          <a:r>
            <a:rPr lang="en-US" sz="32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सहभागाचे</a:t>
          </a:r>
          <a:r>
            <a:rPr lang="en-US" sz="32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घटक</a:t>
          </a:r>
          <a:endParaRPr lang="en-US" sz="3200" b="1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3B7D69EF-8A48-4227-B1DD-84E992D62E20}" type="parTrans" cxnId="{5AC93D8F-440E-4F06-9540-9530B602A4FA}">
      <dgm:prSet/>
      <dgm:spPr/>
      <dgm:t>
        <a:bodyPr/>
        <a:lstStyle/>
        <a:p>
          <a:endParaRPr lang="en-US"/>
        </a:p>
      </dgm:t>
    </dgm:pt>
    <dgm:pt modelId="{C27F6F79-0806-445B-8167-C942588E7947}" type="sibTrans" cxnId="{5AC93D8F-440E-4F06-9540-9530B602A4FA}">
      <dgm:prSet/>
      <dgm:spPr/>
      <dgm:t>
        <a:bodyPr/>
        <a:lstStyle/>
        <a:p>
          <a:endParaRPr lang="en-US"/>
        </a:p>
      </dgm:t>
    </dgm:pt>
    <dgm:pt modelId="{7E36121B-4CE0-45D7-8CBD-74396368E654}" type="pres">
      <dgm:prSet presAssocID="{F86505E0-FE45-4151-A0F1-6E10157519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E8FB0-1C3A-47A3-B4F9-671004BB65B6}" type="pres">
      <dgm:prSet presAssocID="{28F12B22-6C6F-47FC-8C9C-474C21A6B7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911C6-2A4A-498E-920E-5E1C76064E76}" type="presOf" srcId="{F86505E0-FE45-4151-A0F1-6E101575197F}" destId="{7E36121B-4CE0-45D7-8CBD-74396368E654}" srcOrd="0" destOrd="0" presId="urn:microsoft.com/office/officeart/2005/8/layout/vList2"/>
    <dgm:cxn modelId="{F6E6CBDD-A140-4BE1-9DB3-E5BDF8CBCF7C}" type="presOf" srcId="{28F12B22-6C6F-47FC-8C9C-474C21A6B73E}" destId="{09FE8FB0-1C3A-47A3-B4F9-671004BB65B6}" srcOrd="0" destOrd="0" presId="urn:microsoft.com/office/officeart/2005/8/layout/vList2"/>
    <dgm:cxn modelId="{5AC93D8F-440E-4F06-9540-9530B602A4FA}" srcId="{F86505E0-FE45-4151-A0F1-6E101575197F}" destId="{28F12B22-6C6F-47FC-8C9C-474C21A6B73E}" srcOrd="0" destOrd="0" parTransId="{3B7D69EF-8A48-4227-B1DD-84E992D62E20}" sibTransId="{C27F6F79-0806-445B-8167-C942588E7947}"/>
    <dgm:cxn modelId="{36B9FB94-1CB2-4713-9013-04F52E1DFACD}" type="presParOf" srcId="{7E36121B-4CE0-45D7-8CBD-74396368E654}" destId="{09FE8FB0-1C3A-47A3-B4F9-671004BB65B6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6194E0-A603-4781-B559-DA6802B0EF74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94D8F8-5DA5-47B7-AB8C-336361D2D858}">
      <dgm:prSet custT="1"/>
      <dgm:spPr/>
      <dgm:t>
        <a:bodyPr anchor="ctr"/>
        <a:lstStyle/>
        <a:p>
          <a:r>
            <a:rPr lang="en-US" sz="2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उत्पादक</a:t>
          </a:r>
          <a:r>
            <a: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r>
            <a:rPr lang="en-US" sz="2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भागीदारी</a:t>
          </a:r>
          <a:r>
            <a: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r>
            <a:rPr lang="en-US" sz="2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उपप्रकल्प</a:t>
          </a:r>
          <a:r>
            <a: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(Productive Partnership Sub Projects</a:t>
          </a:r>
          <a:r>
            <a:rPr lang="en-US" sz="1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) </a:t>
          </a:r>
          <a:endParaRPr lang="en-US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87F850D7-33F1-41B3-873D-63B3FB8BFF51}" type="parTrans" cxnId="{580DC939-ADFF-4991-BDB6-EDDC5B2A980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532CB38E-1997-443A-BDD1-0B49E18E3F1F}" type="sibTrans" cxnId="{580DC939-ADFF-4991-BDB6-EDDC5B2A980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FA1CA630-ADB3-45C2-A5F0-AEBDB7B3FFB9}">
      <dgm:prSet custT="1"/>
      <dgm:spPr/>
      <dgm:t>
        <a:bodyPr anchor="ctr"/>
        <a:lstStyle/>
        <a:p>
          <a:r>
            <a:rPr lang="en-US" sz="2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खरेदीदार आणि शेतक-यांच्या संस्था यांच्यातील भागीदारी उपप्रकल्प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7675371B-DA86-40EB-B789-5E2474C696E7}" type="parTrans" cxnId="{C1DF55CA-8504-4BFB-B115-80F969C3BB2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6F9F75E3-D6CA-4EBE-86BC-FD5634B6EE0D}" type="sibTrans" cxnId="{C1DF55CA-8504-4BFB-B115-80F969C3BB2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6FD7BBB0-0D8E-42DD-8648-71A2755BF675}">
      <dgm:prSet custT="1"/>
      <dgm:spPr/>
      <dgm:t>
        <a:bodyPr anchor="ctr"/>
        <a:lstStyle/>
        <a:p>
          <a:r>
            <a:rPr lang="en-US" sz="2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२. बाजार संपर्क वाढ उपप्रकल्प (Market Access Sub Projects)</a:t>
          </a:r>
          <a:endParaRPr lang="en-US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C71D732F-AC3E-4694-9BA7-27E85F0674BB}" type="parTrans" cxnId="{698F6BB6-852F-4AE2-8F10-206C1DACF1D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638F7237-CDFE-467D-897F-B7461A0DF2C9}" type="sibTrans" cxnId="{698F6BB6-852F-4AE2-8F10-206C1DACF1D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503A9100-6AC8-4F3D-82F4-96F5A4621956}">
      <dgm:prSet custT="1"/>
      <dgm:spPr/>
      <dgm:t>
        <a:bodyPr anchor="ctr"/>
        <a:lstStyle/>
        <a:p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बाजारपेठेच्या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संपर्क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वाढीसाठी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शेतक-यांच्या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संस्थांना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सहाय्य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0E133234-8050-45F2-A41E-FCD69DD56319}" type="parTrans" cxnId="{0E3F73E1-1CBB-4C02-AA43-F9E49AE8CA1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220986AC-3B06-43E1-A6EF-17E8BECAF481}" type="sibTrans" cxnId="{0E3F73E1-1CBB-4C02-AA43-F9E49AE8CA1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FF8A8535-9630-4A7F-850F-C3DB48846ED4}">
      <dgm:prSet custT="1"/>
      <dgm:spPr/>
      <dgm:t>
        <a:bodyPr anchor="ctr"/>
        <a:lstStyle/>
        <a:p>
          <a:r>
            <a:rPr lang="en-US" sz="2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३. धान्य गोदाम आधारित उप प्रकल्प (Warehouse Based Sub Projects)</a:t>
          </a:r>
          <a:endParaRPr lang="en-US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F6D6EC07-76CD-4438-B249-ADDC8F061948}" type="parTrans" cxnId="{0E5F6D2E-B97D-47DE-840C-DA13A49E49B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01318642-DFF6-4346-B712-474396B518CB}" type="sibTrans" cxnId="{0E5F6D2E-B97D-47DE-840C-DA13A49E49B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5CB6F129-FBA1-4363-A47C-D559101D8EDA}">
      <dgm:prSet custT="1"/>
      <dgm:spPr/>
      <dgm:t>
        <a:bodyPr anchor="ctr"/>
        <a:lstStyle/>
        <a:p>
          <a:r>
            <a:rPr lang="en-US" sz="2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महाराष्ट्र राज्य वखार महामंडळ, प्राथमिक कृषी पतसंस्था व अन्य शेतक-यांच्या संस्थांच्या माध्यमातून धान्य साठवणूक व धान्य तारण ई. साठी उपप्रकल्प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EC7B9F02-6826-4781-BCC9-E01AC9ABD026}" type="parTrans" cxnId="{E8FB2875-5592-4F2C-8B2A-1EEBE3D8877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1FC8622A-EAAE-42BE-8FC5-7491E4E2F5BD}" type="sibTrans" cxnId="{E8FB2875-5592-4F2C-8B2A-1EEBE3D8877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5E3B33E5-3107-44DF-8A00-5BF611772B66}">
      <dgm:prSet custT="1"/>
      <dgm:spPr/>
      <dgm:t>
        <a:bodyPr anchor="ctr"/>
        <a:lstStyle/>
        <a:p>
          <a:r>
            <a:rPr lang="en-US" sz="2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४. नाविन्यपूर्ण पूरक उपप्रकल्प (Complimentary Innovation Investments)</a:t>
          </a:r>
          <a:endParaRPr lang="en-US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CFC9099C-858E-48BC-9E55-2DD190C380A2}" type="parTrans" cxnId="{FE3D84E4-95A3-40A4-AB77-72C6226C584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14C3711C-AB96-4983-8DB3-C3E02CA337B9}" type="sibTrans" cxnId="{FE3D84E4-95A3-40A4-AB77-72C6226C584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FF15D31F-539C-4B1F-81B2-BA6701FF8B99}">
      <dgm:prSet custT="1"/>
      <dgm:spPr/>
      <dgm:t>
        <a:bodyPr anchor="ctr"/>
        <a:lstStyle/>
        <a:p>
          <a:r>
            <a:rPr lang="en-US" sz="2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वरील तीन प्रकारच्या उपप्रकल्पांना पूरक नाविन्यपूर्ण बाबींसाठी सहाय्य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C3BC7A99-E145-4B4A-B4E0-1E41BD11A246}" type="parTrans" cxnId="{FD1F3CE6-5056-4739-A1D6-C4FB0D9290E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CD82DEF0-EC97-4B5A-97D1-F7121327A9A2}" type="sibTrans" cxnId="{FD1F3CE6-5056-4739-A1D6-C4FB0D9290E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D07D04E3-B462-43EC-B900-B86860F832A7}">
      <dgm:prSet custT="1"/>
      <dgm:spPr/>
      <dgm:t>
        <a:bodyPr anchor="ctr"/>
        <a:lstStyle/>
        <a:p>
          <a:r>
            <a: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५. </a:t>
          </a:r>
          <a:r>
            <a:rPr lang="en-US" sz="2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कापूस</a:t>
          </a:r>
          <a:r>
            <a: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</a:t>
          </a:r>
          <a:r>
            <a:rPr lang="en-US" sz="2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मुल्यसाखळी</a:t>
          </a:r>
          <a:r>
            <a: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विकास </a:t>
          </a:r>
          <a:r>
            <a:rPr lang="en-US" sz="2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प्रकल्प</a:t>
          </a:r>
          <a:r>
            <a:rPr lang="en-US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 (SMART COTTON)</a:t>
          </a:r>
          <a:endParaRPr lang="en-US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9EAB0066-79F5-4F2A-BFAC-35689235F909}" type="parTrans" cxnId="{66631CCA-C78D-4977-9357-8100708A0A7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04E2C678-B083-482F-A3BC-75F1798B2FD0}" type="sibTrans" cxnId="{66631CCA-C78D-4977-9357-8100708A0A7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gm:t>
    </dgm:pt>
    <dgm:pt modelId="{2EA23AB8-6DEA-4FBE-86EF-2D89DE1270BC}">
      <dgm:prSet custT="1"/>
      <dgm:spPr/>
      <dgm:t>
        <a:bodyPr/>
        <a:lstStyle/>
        <a:p>
          <a:r>
            <a:rPr lang="en-IN" sz="2400" smtClean="0">
              <a:latin typeface="Utsaah" pitchFamily="34" charset="0"/>
              <a:cs typeface="Utsaah" pitchFamily="34" charset="0"/>
            </a:rPr>
            <a:t> </a:t>
          </a:r>
          <a:r>
            <a:rPr lang="en-US" sz="2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itchFamily="34" charset="0"/>
              <a:cs typeface="Utsaah" pitchFamily="34" charset="0"/>
            </a:rPr>
            <a:t>कापुस उत्पादकता वाढीसह गुणवत्तापूर्ण, एकजिनसी कापूस विक्री व्यवस्था उभारणे</a:t>
          </a:r>
          <a:endParaRPr lang="en-IN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Utsaah" pitchFamily="34" charset="0"/>
            <a:cs typeface="Utsaah" pitchFamily="34" charset="0"/>
          </a:endParaRPr>
        </a:p>
      </dgm:t>
    </dgm:pt>
    <dgm:pt modelId="{CB18D18C-5C92-4AFB-A973-86F47BEE5120}" type="parTrans" cxnId="{42F5A9BB-38C8-4F58-8E43-D0342BAF3F85}">
      <dgm:prSet/>
      <dgm:spPr/>
      <dgm:t>
        <a:bodyPr/>
        <a:lstStyle/>
        <a:p>
          <a:endParaRPr lang="en-IN"/>
        </a:p>
      </dgm:t>
    </dgm:pt>
    <dgm:pt modelId="{F6B6013F-2E4E-4706-8375-E3344CEB592C}" type="sibTrans" cxnId="{42F5A9BB-38C8-4F58-8E43-D0342BAF3F85}">
      <dgm:prSet/>
      <dgm:spPr/>
      <dgm:t>
        <a:bodyPr/>
        <a:lstStyle/>
        <a:p>
          <a:endParaRPr lang="en-IN"/>
        </a:p>
      </dgm:t>
    </dgm:pt>
    <dgm:pt modelId="{2486DE97-07FA-45B2-B56C-65D883ADA50A}" type="pres">
      <dgm:prSet presAssocID="{DC6194E0-A603-4781-B559-DA6802B0EF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667CE59-F319-49A2-A3F2-4155585158D9}" type="pres">
      <dgm:prSet presAssocID="{AB94D8F8-5DA5-47B7-AB8C-336361D2D858}" presName="parentLin" presStyleCnt="0"/>
      <dgm:spPr/>
      <dgm:t>
        <a:bodyPr/>
        <a:lstStyle/>
        <a:p>
          <a:endParaRPr lang="en-US"/>
        </a:p>
      </dgm:t>
    </dgm:pt>
    <dgm:pt modelId="{32420F7B-BFF2-46AB-AD6D-238F9B6BB08A}" type="pres">
      <dgm:prSet presAssocID="{AB94D8F8-5DA5-47B7-AB8C-336361D2D858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BE6426F3-565B-4CDB-8991-A8B5FAE40377}" type="pres">
      <dgm:prSet presAssocID="{AB94D8F8-5DA5-47B7-AB8C-336361D2D85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7C9A60-2C95-4FA1-B45C-3B053FB88448}" type="pres">
      <dgm:prSet presAssocID="{AB94D8F8-5DA5-47B7-AB8C-336361D2D858}" presName="negativeSpace" presStyleCnt="0"/>
      <dgm:spPr/>
      <dgm:t>
        <a:bodyPr/>
        <a:lstStyle/>
        <a:p>
          <a:endParaRPr lang="en-US"/>
        </a:p>
      </dgm:t>
    </dgm:pt>
    <dgm:pt modelId="{B316E0CA-D944-4E7E-B9CF-BD2E68E798D0}" type="pres">
      <dgm:prSet presAssocID="{AB94D8F8-5DA5-47B7-AB8C-336361D2D85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343A53-97D0-4ACB-89BA-2E5E5FEF83AB}" type="pres">
      <dgm:prSet presAssocID="{532CB38E-1997-443A-BDD1-0B49E18E3F1F}" presName="spaceBetweenRectangles" presStyleCnt="0"/>
      <dgm:spPr/>
      <dgm:t>
        <a:bodyPr/>
        <a:lstStyle/>
        <a:p>
          <a:endParaRPr lang="en-US"/>
        </a:p>
      </dgm:t>
    </dgm:pt>
    <dgm:pt modelId="{0C2EBC80-4E32-4F05-858F-FBEE6A0EDEB1}" type="pres">
      <dgm:prSet presAssocID="{6FD7BBB0-0D8E-42DD-8648-71A2755BF675}" presName="parentLin" presStyleCnt="0"/>
      <dgm:spPr/>
      <dgm:t>
        <a:bodyPr/>
        <a:lstStyle/>
        <a:p>
          <a:endParaRPr lang="en-US"/>
        </a:p>
      </dgm:t>
    </dgm:pt>
    <dgm:pt modelId="{17BE8841-8F36-404A-B74D-7ECB547A2D0A}" type="pres">
      <dgm:prSet presAssocID="{6FD7BBB0-0D8E-42DD-8648-71A2755BF675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9925DCB7-0754-4C76-A6A3-3DA984EDA0EA}" type="pres">
      <dgm:prSet presAssocID="{6FD7BBB0-0D8E-42DD-8648-71A2755BF6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DBE3E6-F11E-4F99-BDAB-E6485517C003}" type="pres">
      <dgm:prSet presAssocID="{6FD7BBB0-0D8E-42DD-8648-71A2755BF675}" presName="negativeSpace" presStyleCnt="0"/>
      <dgm:spPr/>
      <dgm:t>
        <a:bodyPr/>
        <a:lstStyle/>
        <a:p>
          <a:endParaRPr lang="en-US"/>
        </a:p>
      </dgm:t>
    </dgm:pt>
    <dgm:pt modelId="{B4B8DEA3-AEC6-4328-A912-B434CDD03464}" type="pres">
      <dgm:prSet presAssocID="{6FD7BBB0-0D8E-42DD-8648-71A2755BF67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E19A73-30A9-4E37-8CD6-E78BE3351373}" type="pres">
      <dgm:prSet presAssocID="{638F7237-CDFE-467D-897F-B7461A0DF2C9}" presName="spaceBetweenRectangles" presStyleCnt="0"/>
      <dgm:spPr/>
      <dgm:t>
        <a:bodyPr/>
        <a:lstStyle/>
        <a:p>
          <a:endParaRPr lang="en-US"/>
        </a:p>
      </dgm:t>
    </dgm:pt>
    <dgm:pt modelId="{B7C8DA05-DF3A-4D61-8085-3900213EB702}" type="pres">
      <dgm:prSet presAssocID="{FF8A8535-9630-4A7F-850F-C3DB48846ED4}" presName="parentLin" presStyleCnt="0"/>
      <dgm:spPr/>
      <dgm:t>
        <a:bodyPr/>
        <a:lstStyle/>
        <a:p>
          <a:endParaRPr lang="en-US"/>
        </a:p>
      </dgm:t>
    </dgm:pt>
    <dgm:pt modelId="{E692CF4F-A15A-4A08-AE59-2CB407D7A32D}" type="pres">
      <dgm:prSet presAssocID="{FF8A8535-9630-4A7F-850F-C3DB48846ED4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89A1026A-2950-4678-B756-81FD151CBFB7}" type="pres">
      <dgm:prSet presAssocID="{FF8A8535-9630-4A7F-850F-C3DB48846E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3B80D5-026C-41DA-9977-88FBED99DAF5}" type="pres">
      <dgm:prSet presAssocID="{FF8A8535-9630-4A7F-850F-C3DB48846ED4}" presName="negativeSpace" presStyleCnt="0"/>
      <dgm:spPr/>
      <dgm:t>
        <a:bodyPr/>
        <a:lstStyle/>
        <a:p>
          <a:endParaRPr lang="en-US"/>
        </a:p>
      </dgm:t>
    </dgm:pt>
    <dgm:pt modelId="{94B1FAF5-0F99-4534-B3C5-65BF424F77F7}" type="pres">
      <dgm:prSet presAssocID="{FF8A8535-9630-4A7F-850F-C3DB48846ED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B1C072-5DFF-4E4D-8B84-568151662E83}" type="pres">
      <dgm:prSet presAssocID="{01318642-DFF6-4346-B712-474396B518CB}" presName="spaceBetweenRectangles" presStyleCnt="0"/>
      <dgm:spPr/>
      <dgm:t>
        <a:bodyPr/>
        <a:lstStyle/>
        <a:p>
          <a:endParaRPr lang="en-US"/>
        </a:p>
      </dgm:t>
    </dgm:pt>
    <dgm:pt modelId="{62C701DA-0AC5-43AF-86BE-813D731C81F6}" type="pres">
      <dgm:prSet presAssocID="{5E3B33E5-3107-44DF-8A00-5BF611772B66}" presName="parentLin" presStyleCnt="0"/>
      <dgm:spPr/>
      <dgm:t>
        <a:bodyPr/>
        <a:lstStyle/>
        <a:p>
          <a:endParaRPr lang="en-US"/>
        </a:p>
      </dgm:t>
    </dgm:pt>
    <dgm:pt modelId="{6B6197DD-D64D-454C-A5EE-906D2A484A89}" type="pres">
      <dgm:prSet presAssocID="{5E3B33E5-3107-44DF-8A00-5BF611772B66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DAC3147D-282B-41B0-BF58-411286FD73AA}" type="pres">
      <dgm:prSet presAssocID="{5E3B33E5-3107-44DF-8A00-5BF611772B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5C9A2B-B14A-46D9-A70D-F565DB526C3C}" type="pres">
      <dgm:prSet presAssocID="{5E3B33E5-3107-44DF-8A00-5BF611772B66}" presName="negativeSpace" presStyleCnt="0"/>
      <dgm:spPr/>
      <dgm:t>
        <a:bodyPr/>
        <a:lstStyle/>
        <a:p>
          <a:endParaRPr lang="en-US"/>
        </a:p>
      </dgm:t>
    </dgm:pt>
    <dgm:pt modelId="{C3C05E51-0325-40AA-A1EA-2ACFD6440BE1}" type="pres">
      <dgm:prSet presAssocID="{5E3B33E5-3107-44DF-8A00-5BF611772B6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37F6C2-8FCF-4FC7-AC12-825FE9D7AB02}" type="pres">
      <dgm:prSet presAssocID="{14C3711C-AB96-4983-8DB3-C3E02CA337B9}" presName="spaceBetweenRectangles" presStyleCnt="0"/>
      <dgm:spPr/>
      <dgm:t>
        <a:bodyPr/>
        <a:lstStyle/>
        <a:p>
          <a:endParaRPr lang="en-US"/>
        </a:p>
      </dgm:t>
    </dgm:pt>
    <dgm:pt modelId="{97480B82-062C-467A-AD81-B7C888EDC9C5}" type="pres">
      <dgm:prSet presAssocID="{D07D04E3-B462-43EC-B900-B86860F832A7}" presName="parentLin" presStyleCnt="0"/>
      <dgm:spPr/>
      <dgm:t>
        <a:bodyPr/>
        <a:lstStyle/>
        <a:p>
          <a:endParaRPr lang="en-US"/>
        </a:p>
      </dgm:t>
    </dgm:pt>
    <dgm:pt modelId="{654F5A58-B85A-4527-9A14-4491D0E28E5F}" type="pres">
      <dgm:prSet presAssocID="{D07D04E3-B462-43EC-B900-B86860F832A7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2086FACF-A074-4A3E-BEA4-F7A9E8FCC242}" type="pres">
      <dgm:prSet presAssocID="{D07D04E3-B462-43EC-B900-B86860F832A7}" presName="parentText" presStyleLbl="node1" presStyleIdx="4" presStyleCnt="5" custScaleY="7862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394C24-1201-4C43-B3E5-EE9E6B98B256}" type="pres">
      <dgm:prSet presAssocID="{D07D04E3-B462-43EC-B900-B86860F832A7}" presName="negativeSpace" presStyleCnt="0"/>
      <dgm:spPr/>
      <dgm:t>
        <a:bodyPr/>
        <a:lstStyle/>
        <a:p>
          <a:endParaRPr lang="en-US"/>
        </a:p>
      </dgm:t>
    </dgm:pt>
    <dgm:pt modelId="{3B49A438-50E8-4A0B-BED2-D5029A7ED7FB}" type="pres">
      <dgm:prSet presAssocID="{D07D04E3-B462-43EC-B900-B86860F832A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E5F6D2E-B97D-47DE-840C-DA13A49E49BF}" srcId="{DC6194E0-A603-4781-B559-DA6802B0EF74}" destId="{FF8A8535-9630-4A7F-850F-C3DB48846ED4}" srcOrd="2" destOrd="0" parTransId="{F6D6EC07-76CD-4438-B249-ADDC8F061948}" sibTransId="{01318642-DFF6-4346-B712-474396B518CB}"/>
    <dgm:cxn modelId="{698F6BB6-852F-4AE2-8F10-206C1DACF1D9}" srcId="{DC6194E0-A603-4781-B559-DA6802B0EF74}" destId="{6FD7BBB0-0D8E-42DD-8648-71A2755BF675}" srcOrd="1" destOrd="0" parTransId="{C71D732F-AC3E-4694-9BA7-27E85F0674BB}" sibTransId="{638F7237-CDFE-467D-897F-B7461A0DF2C9}"/>
    <dgm:cxn modelId="{93A48801-E924-4EFE-8A77-C515D5B2E69E}" type="presOf" srcId="{FA1CA630-ADB3-45C2-A5F0-AEBDB7B3FFB9}" destId="{B316E0CA-D944-4E7E-B9CF-BD2E68E798D0}" srcOrd="0" destOrd="0" presId="urn:microsoft.com/office/officeart/2005/8/layout/list1"/>
    <dgm:cxn modelId="{E99D679C-1462-46EB-B134-8994916CA754}" type="presOf" srcId="{D07D04E3-B462-43EC-B900-B86860F832A7}" destId="{654F5A58-B85A-4527-9A14-4491D0E28E5F}" srcOrd="0" destOrd="0" presId="urn:microsoft.com/office/officeart/2005/8/layout/list1"/>
    <dgm:cxn modelId="{9B53E921-9733-4973-9346-BAB118DDC801}" type="presOf" srcId="{AB94D8F8-5DA5-47B7-AB8C-336361D2D858}" destId="{BE6426F3-565B-4CDB-8991-A8B5FAE40377}" srcOrd="1" destOrd="0" presId="urn:microsoft.com/office/officeart/2005/8/layout/list1"/>
    <dgm:cxn modelId="{0E3F73E1-1CBB-4C02-AA43-F9E49AE8CA16}" srcId="{6FD7BBB0-0D8E-42DD-8648-71A2755BF675}" destId="{503A9100-6AC8-4F3D-82F4-96F5A4621956}" srcOrd="0" destOrd="0" parTransId="{0E133234-8050-45F2-A41E-FCD69DD56319}" sibTransId="{220986AC-3B06-43E1-A6EF-17E8BECAF481}"/>
    <dgm:cxn modelId="{98E17961-A0DF-4C6F-B88A-2CAA5442E641}" type="presOf" srcId="{503A9100-6AC8-4F3D-82F4-96F5A4621956}" destId="{B4B8DEA3-AEC6-4328-A912-B434CDD03464}" srcOrd="0" destOrd="0" presId="urn:microsoft.com/office/officeart/2005/8/layout/list1"/>
    <dgm:cxn modelId="{BB9A89E2-3A8E-4D1B-B7FC-86B46912CC49}" type="presOf" srcId="{AB94D8F8-5DA5-47B7-AB8C-336361D2D858}" destId="{32420F7B-BFF2-46AB-AD6D-238F9B6BB08A}" srcOrd="0" destOrd="0" presId="urn:microsoft.com/office/officeart/2005/8/layout/list1"/>
    <dgm:cxn modelId="{B311C3AA-AB4E-4516-A4A6-206A9941BF9C}" type="presOf" srcId="{6FD7BBB0-0D8E-42DD-8648-71A2755BF675}" destId="{17BE8841-8F36-404A-B74D-7ECB547A2D0A}" srcOrd="0" destOrd="0" presId="urn:microsoft.com/office/officeart/2005/8/layout/list1"/>
    <dgm:cxn modelId="{485A12CB-979B-443E-A74D-3755AB98C691}" type="presOf" srcId="{5CB6F129-FBA1-4363-A47C-D559101D8EDA}" destId="{94B1FAF5-0F99-4534-B3C5-65BF424F77F7}" srcOrd="0" destOrd="0" presId="urn:microsoft.com/office/officeart/2005/8/layout/list1"/>
    <dgm:cxn modelId="{2CDE4ABA-30E3-479D-80B5-E2BBCBA78A9A}" type="presOf" srcId="{FF15D31F-539C-4B1F-81B2-BA6701FF8B99}" destId="{C3C05E51-0325-40AA-A1EA-2ACFD6440BE1}" srcOrd="0" destOrd="0" presId="urn:microsoft.com/office/officeart/2005/8/layout/list1"/>
    <dgm:cxn modelId="{580DC939-ADFF-4991-BDB6-EDDC5B2A980E}" srcId="{DC6194E0-A603-4781-B559-DA6802B0EF74}" destId="{AB94D8F8-5DA5-47B7-AB8C-336361D2D858}" srcOrd="0" destOrd="0" parTransId="{87F850D7-33F1-41B3-873D-63B3FB8BFF51}" sibTransId="{532CB38E-1997-443A-BDD1-0B49E18E3F1F}"/>
    <dgm:cxn modelId="{4A8B5C78-1530-4637-AA82-83C0C98281C6}" type="presOf" srcId="{6FD7BBB0-0D8E-42DD-8648-71A2755BF675}" destId="{9925DCB7-0754-4C76-A6A3-3DA984EDA0EA}" srcOrd="1" destOrd="0" presId="urn:microsoft.com/office/officeart/2005/8/layout/list1"/>
    <dgm:cxn modelId="{2035E00F-DA98-43C3-BDF3-91816C55E0EC}" type="presOf" srcId="{5E3B33E5-3107-44DF-8A00-5BF611772B66}" destId="{6B6197DD-D64D-454C-A5EE-906D2A484A89}" srcOrd="0" destOrd="0" presId="urn:microsoft.com/office/officeart/2005/8/layout/list1"/>
    <dgm:cxn modelId="{FD1F3CE6-5056-4739-A1D6-C4FB0D9290EA}" srcId="{5E3B33E5-3107-44DF-8A00-5BF611772B66}" destId="{FF15D31F-539C-4B1F-81B2-BA6701FF8B99}" srcOrd="0" destOrd="0" parTransId="{C3BC7A99-E145-4B4A-B4E0-1E41BD11A246}" sibTransId="{CD82DEF0-EC97-4B5A-97D1-F7121327A9A2}"/>
    <dgm:cxn modelId="{ADD4CF8E-3F35-45AA-A59C-A3EFF0F5E2C0}" type="presOf" srcId="{D07D04E3-B462-43EC-B900-B86860F832A7}" destId="{2086FACF-A074-4A3E-BEA4-F7A9E8FCC242}" srcOrd="1" destOrd="0" presId="urn:microsoft.com/office/officeart/2005/8/layout/list1"/>
    <dgm:cxn modelId="{C1DF55CA-8504-4BFB-B115-80F969C3BB28}" srcId="{AB94D8F8-5DA5-47B7-AB8C-336361D2D858}" destId="{FA1CA630-ADB3-45C2-A5F0-AEBDB7B3FFB9}" srcOrd="0" destOrd="0" parTransId="{7675371B-DA86-40EB-B789-5E2474C696E7}" sibTransId="{6F9F75E3-D6CA-4EBE-86BC-FD5634B6EE0D}"/>
    <dgm:cxn modelId="{66631CCA-C78D-4977-9357-8100708A0A7D}" srcId="{DC6194E0-A603-4781-B559-DA6802B0EF74}" destId="{D07D04E3-B462-43EC-B900-B86860F832A7}" srcOrd="4" destOrd="0" parTransId="{9EAB0066-79F5-4F2A-BFAC-35689235F909}" sibTransId="{04E2C678-B083-482F-A3BC-75F1798B2FD0}"/>
    <dgm:cxn modelId="{42F5A9BB-38C8-4F58-8E43-D0342BAF3F85}" srcId="{D07D04E3-B462-43EC-B900-B86860F832A7}" destId="{2EA23AB8-6DEA-4FBE-86EF-2D89DE1270BC}" srcOrd="0" destOrd="0" parTransId="{CB18D18C-5C92-4AFB-A973-86F47BEE5120}" sibTransId="{F6B6013F-2E4E-4706-8375-E3344CEB592C}"/>
    <dgm:cxn modelId="{0C89B676-8A56-4B9A-BF9A-BB1375D27BB2}" type="presOf" srcId="{2EA23AB8-6DEA-4FBE-86EF-2D89DE1270BC}" destId="{3B49A438-50E8-4A0B-BED2-D5029A7ED7FB}" srcOrd="0" destOrd="0" presId="urn:microsoft.com/office/officeart/2005/8/layout/list1"/>
    <dgm:cxn modelId="{7DD9DA91-E1E1-406F-A518-F9B344DFE138}" type="presOf" srcId="{5E3B33E5-3107-44DF-8A00-5BF611772B66}" destId="{DAC3147D-282B-41B0-BF58-411286FD73AA}" srcOrd="1" destOrd="0" presId="urn:microsoft.com/office/officeart/2005/8/layout/list1"/>
    <dgm:cxn modelId="{EBA2C377-86D2-40E0-90D1-F1BD0E846B4F}" type="presOf" srcId="{FF8A8535-9630-4A7F-850F-C3DB48846ED4}" destId="{E692CF4F-A15A-4A08-AE59-2CB407D7A32D}" srcOrd="0" destOrd="0" presId="urn:microsoft.com/office/officeart/2005/8/layout/list1"/>
    <dgm:cxn modelId="{FE3D84E4-95A3-40A4-AB77-72C6226C584A}" srcId="{DC6194E0-A603-4781-B559-DA6802B0EF74}" destId="{5E3B33E5-3107-44DF-8A00-5BF611772B66}" srcOrd="3" destOrd="0" parTransId="{CFC9099C-858E-48BC-9E55-2DD190C380A2}" sibTransId="{14C3711C-AB96-4983-8DB3-C3E02CA337B9}"/>
    <dgm:cxn modelId="{E8FB2875-5592-4F2C-8B2A-1EEBE3D8877A}" srcId="{FF8A8535-9630-4A7F-850F-C3DB48846ED4}" destId="{5CB6F129-FBA1-4363-A47C-D559101D8EDA}" srcOrd="0" destOrd="0" parTransId="{EC7B9F02-6826-4781-BCC9-E01AC9ABD026}" sibTransId="{1FC8622A-EAAE-42BE-8FC5-7491E4E2F5BD}"/>
    <dgm:cxn modelId="{4BBE27EE-353C-4806-8259-F818295875A9}" type="presOf" srcId="{FF8A8535-9630-4A7F-850F-C3DB48846ED4}" destId="{89A1026A-2950-4678-B756-81FD151CBFB7}" srcOrd="1" destOrd="0" presId="urn:microsoft.com/office/officeart/2005/8/layout/list1"/>
    <dgm:cxn modelId="{232AE0CB-E0F0-4928-BD44-E270CA9B12E3}" type="presOf" srcId="{DC6194E0-A603-4781-B559-DA6802B0EF74}" destId="{2486DE97-07FA-45B2-B56C-65D883ADA50A}" srcOrd="0" destOrd="0" presId="urn:microsoft.com/office/officeart/2005/8/layout/list1"/>
    <dgm:cxn modelId="{F1F9EA20-FD2E-4275-80B3-6CF1031C9499}" type="presParOf" srcId="{2486DE97-07FA-45B2-B56C-65D883ADA50A}" destId="{F667CE59-F319-49A2-A3F2-4155585158D9}" srcOrd="0" destOrd="0" presId="urn:microsoft.com/office/officeart/2005/8/layout/list1"/>
    <dgm:cxn modelId="{D7DB20EC-8EFB-443B-9EFD-251349EED488}" type="presParOf" srcId="{F667CE59-F319-49A2-A3F2-4155585158D9}" destId="{32420F7B-BFF2-46AB-AD6D-238F9B6BB08A}" srcOrd="0" destOrd="0" presId="urn:microsoft.com/office/officeart/2005/8/layout/list1"/>
    <dgm:cxn modelId="{90FB6C47-AEFC-455B-9BD6-C67773280CA7}" type="presParOf" srcId="{F667CE59-F319-49A2-A3F2-4155585158D9}" destId="{BE6426F3-565B-4CDB-8991-A8B5FAE40377}" srcOrd="1" destOrd="0" presId="urn:microsoft.com/office/officeart/2005/8/layout/list1"/>
    <dgm:cxn modelId="{99F824E1-3C02-4D70-BE3D-B4AC8C39490C}" type="presParOf" srcId="{2486DE97-07FA-45B2-B56C-65D883ADA50A}" destId="{697C9A60-2C95-4FA1-B45C-3B053FB88448}" srcOrd="1" destOrd="0" presId="urn:microsoft.com/office/officeart/2005/8/layout/list1"/>
    <dgm:cxn modelId="{B660C028-E057-43F6-A393-88871CE8026B}" type="presParOf" srcId="{2486DE97-07FA-45B2-B56C-65D883ADA50A}" destId="{B316E0CA-D944-4E7E-B9CF-BD2E68E798D0}" srcOrd="2" destOrd="0" presId="urn:microsoft.com/office/officeart/2005/8/layout/list1"/>
    <dgm:cxn modelId="{79846E36-D07B-4B97-83FA-CF5D9C7F95B5}" type="presParOf" srcId="{2486DE97-07FA-45B2-B56C-65D883ADA50A}" destId="{CA343A53-97D0-4ACB-89BA-2E5E5FEF83AB}" srcOrd="3" destOrd="0" presId="urn:microsoft.com/office/officeart/2005/8/layout/list1"/>
    <dgm:cxn modelId="{242FA9A7-995F-41EB-972B-447DC84CB3F4}" type="presParOf" srcId="{2486DE97-07FA-45B2-B56C-65D883ADA50A}" destId="{0C2EBC80-4E32-4F05-858F-FBEE6A0EDEB1}" srcOrd="4" destOrd="0" presId="urn:microsoft.com/office/officeart/2005/8/layout/list1"/>
    <dgm:cxn modelId="{BDE1DF28-916B-4C3C-86BA-90AA8B88FAB8}" type="presParOf" srcId="{0C2EBC80-4E32-4F05-858F-FBEE6A0EDEB1}" destId="{17BE8841-8F36-404A-B74D-7ECB547A2D0A}" srcOrd="0" destOrd="0" presId="urn:microsoft.com/office/officeart/2005/8/layout/list1"/>
    <dgm:cxn modelId="{24B65202-38E0-4C48-BC80-551714E68279}" type="presParOf" srcId="{0C2EBC80-4E32-4F05-858F-FBEE6A0EDEB1}" destId="{9925DCB7-0754-4C76-A6A3-3DA984EDA0EA}" srcOrd="1" destOrd="0" presId="urn:microsoft.com/office/officeart/2005/8/layout/list1"/>
    <dgm:cxn modelId="{ADCA7E5C-E1F6-4B53-934D-754BA1B9901C}" type="presParOf" srcId="{2486DE97-07FA-45B2-B56C-65D883ADA50A}" destId="{C9DBE3E6-F11E-4F99-BDAB-E6485517C003}" srcOrd="5" destOrd="0" presId="urn:microsoft.com/office/officeart/2005/8/layout/list1"/>
    <dgm:cxn modelId="{806B9E60-0CE4-4048-9C33-E2AC2463D05B}" type="presParOf" srcId="{2486DE97-07FA-45B2-B56C-65D883ADA50A}" destId="{B4B8DEA3-AEC6-4328-A912-B434CDD03464}" srcOrd="6" destOrd="0" presId="urn:microsoft.com/office/officeart/2005/8/layout/list1"/>
    <dgm:cxn modelId="{41B5BC28-33C6-4CF6-AFA1-1FE86506E439}" type="presParOf" srcId="{2486DE97-07FA-45B2-B56C-65D883ADA50A}" destId="{EEE19A73-30A9-4E37-8CD6-E78BE3351373}" srcOrd="7" destOrd="0" presId="urn:microsoft.com/office/officeart/2005/8/layout/list1"/>
    <dgm:cxn modelId="{EB5E4FDB-B12C-48B1-A95D-0D9E194A4AE8}" type="presParOf" srcId="{2486DE97-07FA-45B2-B56C-65D883ADA50A}" destId="{B7C8DA05-DF3A-4D61-8085-3900213EB702}" srcOrd="8" destOrd="0" presId="urn:microsoft.com/office/officeart/2005/8/layout/list1"/>
    <dgm:cxn modelId="{04ABCB92-BECA-429B-A90D-6DD96357E754}" type="presParOf" srcId="{B7C8DA05-DF3A-4D61-8085-3900213EB702}" destId="{E692CF4F-A15A-4A08-AE59-2CB407D7A32D}" srcOrd="0" destOrd="0" presId="urn:microsoft.com/office/officeart/2005/8/layout/list1"/>
    <dgm:cxn modelId="{B2F68673-4E78-4E7D-BDD2-2686BE18C559}" type="presParOf" srcId="{B7C8DA05-DF3A-4D61-8085-3900213EB702}" destId="{89A1026A-2950-4678-B756-81FD151CBFB7}" srcOrd="1" destOrd="0" presId="urn:microsoft.com/office/officeart/2005/8/layout/list1"/>
    <dgm:cxn modelId="{D7791A3F-AFA2-44BB-9DDB-EC51F82EBC42}" type="presParOf" srcId="{2486DE97-07FA-45B2-B56C-65D883ADA50A}" destId="{153B80D5-026C-41DA-9977-88FBED99DAF5}" srcOrd="9" destOrd="0" presId="urn:microsoft.com/office/officeart/2005/8/layout/list1"/>
    <dgm:cxn modelId="{2CC8DCF5-A201-46C8-9AB1-2DCB21B611EF}" type="presParOf" srcId="{2486DE97-07FA-45B2-B56C-65D883ADA50A}" destId="{94B1FAF5-0F99-4534-B3C5-65BF424F77F7}" srcOrd="10" destOrd="0" presId="urn:microsoft.com/office/officeart/2005/8/layout/list1"/>
    <dgm:cxn modelId="{E5F28930-0C37-4898-9687-51FC00F81E65}" type="presParOf" srcId="{2486DE97-07FA-45B2-B56C-65D883ADA50A}" destId="{D6B1C072-5DFF-4E4D-8B84-568151662E83}" srcOrd="11" destOrd="0" presId="urn:microsoft.com/office/officeart/2005/8/layout/list1"/>
    <dgm:cxn modelId="{CCEF9D83-39D6-4A35-954D-ED1AA2F54F8F}" type="presParOf" srcId="{2486DE97-07FA-45B2-B56C-65D883ADA50A}" destId="{62C701DA-0AC5-43AF-86BE-813D731C81F6}" srcOrd="12" destOrd="0" presId="urn:microsoft.com/office/officeart/2005/8/layout/list1"/>
    <dgm:cxn modelId="{23A4DA55-8ED3-4769-9683-8134960178D4}" type="presParOf" srcId="{62C701DA-0AC5-43AF-86BE-813D731C81F6}" destId="{6B6197DD-D64D-454C-A5EE-906D2A484A89}" srcOrd="0" destOrd="0" presId="urn:microsoft.com/office/officeart/2005/8/layout/list1"/>
    <dgm:cxn modelId="{9DAFDC11-C131-4EFE-9F36-F3323FFFF777}" type="presParOf" srcId="{62C701DA-0AC5-43AF-86BE-813D731C81F6}" destId="{DAC3147D-282B-41B0-BF58-411286FD73AA}" srcOrd="1" destOrd="0" presId="urn:microsoft.com/office/officeart/2005/8/layout/list1"/>
    <dgm:cxn modelId="{01B905CA-8B11-4761-BF31-1FA456D56885}" type="presParOf" srcId="{2486DE97-07FA-45B2-B56C-65D883ADA50A}" destId="{FD5C9A2B-B14A-46D9-A70D-F565DB526C3C}" srcOrd="13" destOrd="0" presId="urn:microsoft.com/office/officeart/2005/8/layout/list1"/>
    <dgm:cxn modelId="{4970057D-D85B-4636-B77F-1EF69A9D5206}" type="presParOf" srcId="{2486DE97-07FA-45B2-B56C-65D883ADA50A}" destId="{C3C05E51-0325-40AA-A1EA-2ACFD6440BE1}" srcOrd="14" destOrd="0" presId="urn:microsoft.com/office/officeart/2005/8/layout/list1"/>
    <dgm:cxn modelId="{F57B9356-3362-4612-9ECE-FCA30FED0406}" type="presParOf" srcId="{2486DE97-07FA-45B2-B56C-65D883ADA50A}" destId="{EE37F6C2-8FCF-4FC7-AC12-825FE9D7AB02}" srcOrd="15" destOrd="0" presId="urn:microsoft.com/office/officeart/2005/8/layout/list1"/>
    <dgm:cxn modelId="{92AD0583-917A-41F8-9058-E0416D260190}" type="presParOf" srcId="{2486DE97-07FA-45B2-B56C-65D883ADA50A}" destId="{97480B82-062C-467A-AD81-B7C888EDC9C5}" srcOrd="16" destOrd="0" presId="urn:microsoft.com/office/officeart/2005/8/layout/list1"/>
    <dgm:cxn modelId="{C501D4D5-08E8-4119-9C9C-C5CF1BA2C778}" type="presParOf" srcId="{97480B82-062C-467A-AD81-B7C888EDC9C5}" destId="{654F5A58-B85A-4527-9A14-4491D0E28E5F}" srcOrd="0" destOrd="0" presId="urn:microsoft.com/office/officeart/2005/8/layout/list1"/>
    <dgm:cxn modelId="{96BDA9B6-A736-43F8-B05E-4DF15BCD8527}" type="presParOf" srcId="{97480B82-062C-467A-AD81-B7C888EDC9C5}" destId="{2086FACF-A074-4A3E-BEA4-F7A9E8FCC242}" srcOrd="1" destOrd="0" presId="urn:microsoft.com/office/officeart/2005/8/layout/list1"/>
    <dgm:cxn modelId="{6877ECEE-6851-4C1C-82D4-6199270349B3}" type="presParOf" srcId="{2486DE97-07FA-45B2-B56C-65D883ADA50A}" destId="{5F394C24-1201-4C43-B3E5-EE9E6B98B256}" srcOrd="17" destOrd="0" presId="urn:microsoft.com/office/officeart/2005/8/layout/list1"/>
    <dgm:cxn modelId="{B1E65699-AC10-4DA6-B34A-98A79AC8A00B}" type="presParOf" srcId="{2486DE97-07FA-45B2-B56C-65D883ADA50A}" destId="{3B49A438-50E8-4A0B-BED2-D5029A7ED7FB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CAFC08-9ECC-4FA4-A281-A22BA58C6C2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8C8E7-AA5C-4C6D-B988-D2687ADED29C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err="1" smtClean="0">
              <a:latin typeface="Utsaah" pitchFamily="34" charset="0"/>
              <a:cs typeface="Utsaah" pitchFamily="34" charset="0"/>
            </a:rPr>
            <a:t>उपप्रकल्पामध्ये</a:t>
          </a:r>
          <a:r>
            <a:rPr lang="en-US" dirty="0" smtClean="0">
              <a:latin typeface="Utsaah" pitchFamily="34" charset="0"/>
              <a:cs typeface="Utsaah" pitchFamily="34" charset="0"/>
            </a:rPr>
            <a:t> </a:t>
          </a:r>
          <a:r>
            <a:rPr lang="en-US" dirty="0" err="1" smtClean="0">
              <a:latin typeface="Utsaah" pitchFamily="34" charset="0"/>
              <a:cs typeface="Utsaah" pitchFamily="34" charset="0"/>
            </a:rPr>
            <a:t>कोणत्या</a:t>
          </a:r>
          <a:r>
            <a:rPr lang="en-US" dirty="0" smtClean="0">
              <a:latin typeface="Utsaah" pitchFamily="34" charset="0"/>
              <a:cs typeface="Utsaah" pitchFamily="34" charset="0"/>
            </a:rPr>
            <a:t> </a:t>
          </a:r>
          <a:r>
            <a:rPr lang="en-US" dirty="0" err="1" smtClean="0">
              <a:latin typeface="Utsaah" pitchFamily="34" charset="0"/>
              <a:cs typeface="Utsaah" pitchFamily="34" charset="0"/>
            </a:rPr>
            <a:t>घटकांचा</a:t>
          </a:r>
          <a:r>
            <a:rPr lang="en-US" dirty="0" smtClean="0">
              <a:latin typeface="Utsaah" pitchFamily="34" charset="0"/>
              <a:cs typeface="Utsaah" pitchFamily="34" charset="0"/>
            </a:rPr>
            <a:t> </a:t>
          </a:r>
          <a:r>
            <a:rPr lang="en-US" dirty="0" err="1" smtClean="0">
              <a:latin typeface="Utsaah" pitchFamily="34" charset="0"/>
              <a:cs typeface="Utsaah" pitchFamily="34" charset="0"/>
            </a:rPr>
            <a:t>समावेश</a:t>
          </a:r>
          <a:r>
            <a:rPr lang="en-US" dirty="0" smtClean="0">
              <a:latin typeface="Utsaah" pitchFamily="34" charset="0"/>
              <a:cs typeface="Utsaah" pitchFamily="34" charset="0"/>
            </a:rPr>
            <a:t> </a:t>
          </a:r>
          <a:r>
            <a:rPr lang="en-US" dirty="0" err="1" smtClean="0">
              <a:latin typeface="Utsaah" pitchFamily="34" charset="0"/>
              <a:cs typeface="Utsaah" pitchFamily="34" charset="0"/>
            </a:rPr>
            <a:t>करता</a:t>
          </a:r>
          <a:r>
            <a:rPr lang="en-US" dirty="0" smtClean="0">
              <a:latin typeface="Utsaah" pitchFamily="34" charset="0"/>
              <a:cs typeface="Utsaah" pitchFamily="34" charset="0"/>
            </a:rPr>
            <a:t> </a:t>
          </a:r>
          <a:r>
            <a:rPr lang="en-US" dirty="0" err="1" smtClean="0">
              <a:latin typeface="Utsaah" pitchFamily="34" charset="0"/>
              <a:cs typeface="Utsaah" pitchFamily="34" charset="0"/>
            </a:rPr>
            <a:t>येईल</a:t>
          </a:r>
          <a:r>
            <a:rPr lang="en-US" dirty="0" smtClean="0">
              <a:latin typeface="Utsaah" pitchFamily="34" charset="0"/>
              <a:cs typeface="Utsaah" pitchFamily="34" charset="0"/>
            </a:rPr>
            <a:t>?</a:t>
          </a:r>
          <a:endParaRPr lang="en-US" dirty="0">
            <a:latin typeface="Utsaah" pitchFamily="34" charset="0"/>
            <a:cs typeface="Utsaah" pitchFamily="34" charset="0"/>
          </a:endParaRPr>
        </a:p>
      </dgm:t>
    </dgm:pt>
    <dgm:pt modelId="{5FF400A3-DC93-42D7-8810-992C01AFF2ED}" type="parTrans" cxnId="{50EAA414-E8B2-4778-B370-7260A8BA2BD3}">
      <dgm:prSet/>
      <dgm:spPr/>
      <dgm:t>
        <a:bodyPr/>
        <a:lstStyle/>
        <a:p>
          <a:endParaRPr lang="en-US"/>
        </a:p>
      </dgm:t>
    </dgm:pt>
    <dgm:pt modelId="{6DEDF6CD-0316-4868-8E57-73B5993C3155}" type="sibTrans" cxnId="{50EAA414-E8B2-4778-B370-7260A8BA2BD3}">
      <dgm:prSet/>
      <dgm:spPr/>
      <dgm:t>
        <a:bodyPr/>
        <a:lstStyle/>
        <a:p>
          <a:endParaRPr lang="en-US"/>
        </a:p>
      </dgm:t>
    </dgm:pt>
    <dgm:pt modelId="{DAE3BD08-BCA5-4DFE-9F64-E889C799588B}" type="pres">
      <dgm:prSet presAssocID="{D7CAFC08-9ECC-4FA4-A281-A22BA58C6C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55BCB-A4F1-4937-8CD3-797A329CFC63}" type="pres">
      <dgm:prSet presAssocID="{DF38C8E7-AA5C-4C6D-B988-D2687ADED2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A9215-BCCB-441C-A931-161CBAD0F034}" type="presOf" srcId="{D7CAFC08-9ECC-4FA4-A281-A22BA58C6C2F}" destId="{DAE3BD08-BCA5-4DFE-9F64-E889C799588B}" srcOrd="0" destOrd="0" presId="urn:microsoft.com/office/officeart/2005/8/layout/vList2"/>
    <dgm:cxn modelId="{9084B5D0-FB7E-4CA1-9A53-1E1D9DE54EEB}" type="presOf" srcId="{DF38C8E7-AA5C-4C6D-B988-D2687ADED29C}" destId="{21455BCB-A4F1-4937-8CD3-797A329CFC63}" srcOrd="0" destOrd="0" presId="urn:microsoft.com/office/officeart/2005/8/layout/vList2"/>
    <dgm:cxn modelId="{50EAA414-E8B2-4778-B370-7260A8BA2BD3}" srcId="{D7CAFC08-9ECC-4FA4-A281-A22BA58C6C2F}" destId="{DF38C8E7-AA5C-4C6D-B988-D2687ADED29C}" srcOrd="0" destOrd="0" parTransId="{5FF400A3-DC93-42D7-8810-992C01AFF2ED}" sibTransId="{6DEDF6CD-0316-4868-8E57-73B5993C3155}"/>
    <dgm:cxn modelId="{7355B836-D367-4F82-A483-F0DBCB153E95}" type="presParOf" srcId="{DAE3BD08-BCA5-4DFE-9F64-E889C799588B}" destId="{21455BCB-A4F1-4937-8CD3-797A329CFC63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2CAEA4-36B9-4C54-8DB4-E4C424A853A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C0A16-A1A3-42C9-A1FA-FF72EE72E46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पिक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काढणीनंतरलागणारी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स्वच्छता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प्रतवारी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इत्यादी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यंत्र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सामुग्री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प्राथमिक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व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दुय्यम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प्रक्रियेसाठी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लागणारी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यंत्र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सामुग्री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शीत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गृह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(१०००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मे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टन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),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पिकवण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गृह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(१५०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मे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टन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),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पूर्व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शीत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गृह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(५०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मे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टन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),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गोदाम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बळकटीकरण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नवीन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गोदाम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बांधकाम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इ.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घटकांचा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समावेश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प्रकल्पामध्ये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करता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येईल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</a:t>
          </a:r>
          <a:endParaRPr lang="en-US" sz="36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26CED144-B7F8-41D0-B9DD-4DE972BF443D}" type="parTrans" cxnId="{4B16F1EF-DB3D-4E94-BEC7-703CB94F93B5}">
      <dgm:prSet/>
      <dgm:spPr/>
      <dgm:t>
        <a:bodyPr/>
        <a:lstStyle/>
        <a:p>
          <a:endParaRPr lang="en-US"/>
        </a:p>
      </dgm:t>
    </dgm:pt>
    <dgm:pt modelId="{FD03D2E5-76C7-48E3-B40C-AB08251D99DB}" type="sibTrans" cxnId="{4B16F1EF-DB3D-4E94-BEC7-703CB94F93B5}">
      <dgm:prSet/>
      <dgm:spPr/>
      <dgm:t>
        <a:bodyPr/>
        <a:lstStyle/>
        <a:p>
          <a:endParaRPr lang="en-US"/>
        </a:p>
      </dgm:t>
    </dgm:pt>
    <dgm:pt modelId="{4E4806E5-67FC-4AD1-87AC-2629F6268424}" type="pres">
      <dgm:prSet presAssocID="{842CAEA4-36B9-4C54-8DB4-E4C424A853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E5F05-C7FC-47B8-B5B4-A3BF00B1D313}" type="pres">
      <dgm:prSet presAssocID="{EE7C0A16-A1A3-42C9-A1FA-FF72EE72E46C}" presName="parentText" presStyleLbl="node1" presStyleIdx="0" presStyleCnt="1" custScaleX="100000" custScaleY="98778" custLinFactNeighborX="593" custLinFactNeighborY="6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5650D5-A0DA-4BF5-BAD2-FE8C571117EA}" type="presOf" srcId="{EE7C0A16-A1A3-42C9-A1FA-FF72EE72E46C}" destId="{D6BE5F05-C7FC-47B8-B5B4-A3BF00B1D313}" srcOrd="0" destOrd="0" presId="urn:microsoft.com/office/officeart/2005/8/layout/vList2"/>
    <dgm:cxn modelId="{2EC98F4D-3685-4E13-8E93-20C1D38CE08C}" type="presOf" srcId="{842CAEA4-36B9-4C54-8DB4-E4C424A853A1}" destId="{4E4806E5-67FC-4AD1-87AC-2629F6268424}" srcOrd="0" destOrd="0" presId="urn:microsoft.com/office/officeart/2005/8/layout/vList2"/>
    <dgm:cxn modelId="{4B16F1EF-DB3D-4E94-BEC7-703CB94F93B5}" srcId="{842CAEA4-36B9-4C54-8DB4-E4C424A853A1}" destId="{EE7C0A16-A1A3-42C9-A1FA-FF72EE72E46C}" srcOrd="0" destOrd="0" parTransId="{26CED144-B7F8-41D0-B9DD-4DE972BF443D}" sibTransId="{FD03D2E5-76C7-48E3-B40C-AB08251D99DB}"/>
    <dgm:cxn modelId="{2010F58E-9FC3-4639-B642-DCFAA20D1A91}" type="presParOf" srcId="{4E4806E5-67FC-4AD1-87AC-2629F6268424}" destId="{D6BE5F05-C7FC-47B8-B5B4-A3BF00B1D313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4B700C-CFA7-4C4A-948B-CDC927FE068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11B7B-8A5E-4AA9-B0F4-7C682872D175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err="1" smtClean="0">
              <a:latin typeface="Utsaah" pitchFamily="34" charset="0"/>
              <a:cs typeface="Utsaah" pitchFamily="34" charset="0"/>
            </a:rPr>
            <a:t>अनुदानाचे</a:t>
          </a:r>
          <a:r>
            <a:rPr lang="en-US" dirty="0" smtClean="0">
              <a:latin typeface="Utsaah" pitchFamily="34" charset="0"/>
              <a:cs typeface="Utsaah" pitchFamily="34" charset="0"/>
            </a:rPr>
            <a:t> </a:t>
          </a:r>
          <a:r>
            <a:rPr lang="en-US" dirty="0" err="1" smtClean="0">
              <a:latin typeface="Utsaah" pitchFamily="34" charset="0"/>
              <a:cs typeface="Utsaah" pitchFamily="34" charset="0"/>
            </a:rPr>
            <a:t>स्वरूप</a:t>
          </a:r>
          <a:r>
            <a:rPr lang="en-US" dirty="0" smtClean="0">
              <a:latin typeface="Utsaah" pitchFamily="34" charset="0"/>
              <a:cs typeface="Utsaah" pitchFamily="34" charset="0"/>
            </a:rPr>
            <a:t> </a:t>
          </a:r>
          <a:r>
            <a:rPr lang="en-US" dirty="0" err="1" smtClean="0">
              <a:latin typeface="Utsaah" pitchFamily="34" charset="0"/>
              <a:cs typeface="Utsaah" pitchFamily="34" charset="0"/>
            </a:rPr>
            <a:t>काय</a:t>
          </a:r>
          <a:r>
            <a:rPr lang="en-US" dirty="0" smtClean="0">
              <a:latin typeface="Utsaah" pitchFamily="34" charset="0"/>
              <a:cs typeface="Utsaah" pitchFamily="34" charset="0"/>
            </a:rPr>
            <a:t> </a:t>
          </a:r>
          <a:r>
            <a:rPr lang="en-US" dirty="0" err="1" smtClean="0">
              <a:latin typeface="Utsaah" pitchFamily="34" charset="0"/>
              <a:cs typeface="Utsaah" pitchFamily="34" charset="0"/>
            </a:rPr>
            <a:t>असेल</a:t>
          </a:r>
          <a:r>
            <a:rPr lang="en-US" dirty="0" smtClean="0">
              <a:latin typeface="Utsaah" pitchFamily="34" charset="0"/>
              <a:cs typeface="Utsaah" pitchFamily="34" charset="0"/>
            </a:rPr>
            <a:t>?</a:t>
          </a:r>
          <a:endParaRPr lang="en-US" dirty="0">
            <a:latin typeface="Utsaah" pitchFamily="34" charset="0"/>
            <a:cs typeface="Utsaah" pitchFamily="34" charset="0"/>
          </a:endParaRPr>
        </a:p>
      </dgm:t>
    </dgm:pt>
    <dgm:pt modelId="{3F97BB8F-55C5-4155-A49D-C289E37C4E8A}" type="parTrans" cxnId="{D126F97F-D698-4951-9231-31C838BF7876}">
      <dgm:prSet/>
      <dgm:spPr/>
      <dgm:t>
        <a:bodyPr/>
        <a:lstStyle/>
        <a:p>
          <a:endParaRPr lang="en-US"/>
        </a:p>
      </dgm:t>
    </dgm:pt>
    <dgm:pt modelId="{84FBF8EE-922B-4392-A2B7-68F4E63F1548}" type="sibTrans" cxnId="{D126F97F-D698-4951-9231-31C838BF7876}">
      <dgm:prSet/>
      <dgm:spPr/>
      <dgm:t>
        <a:bodyPr/>
        <a:lstStyle/>
        <a:p>
          <a:endParaRPr lang="en-US"/>
        </a:p>
      </dgm:t>
    </dgm:pt>
    <dgm:pt modelId="{634240F4-AA07-4F71-A168-E963AB81E5C6}" type="pres">
      <dgm:prSet presAssocID="{AF4B700C-CFA7-4C4A-948B-CDC927FE06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28970-9BEC-4898-AB8E-737CFB049E85}" type="pres">
      <dgm:prSet presAssocID="{4C611B7B-8A5E-4AA9-B0F4-7C682872D1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E3A30-FD4E-4FD9-9C78-40C144936F23}" type="presOf" srcId="{4C611B7B-8A5E-4AA9-B0F4-7C682872D175}" destId="{BC128970-9BEC-4898-AB8E-737CFB049E85}" srcOrd="0" destOrd="0" presId="urn:microsoft.com/office/officeart/2005/8/layout/vList2"/>
    <dgm:cxn modelId="{D126F97F-D698-4951-9231-31C838BF7876}" srcId="{AF4B700C-CFA7-4C4A-948B-CDC927FE0686}" destId="{4C611B7B-8A5E-4AA9-B0F4-7C682872D175}" srcOrd="0" destOrd="0" parTransId="{3F97BB8F-55C5-4155-A49D-C289E37C4E8A}" sibTransId="{84FBF8EE-922B-4392-A2B7-68F4E63F1548}"/>
    <dgm:cxn modelId="{D0485016-3955-43DF-BFAD-FD7C539C8005}" type="presOf" srcId="{AF4B700C-CFA7-4C4A-948B-CDC927FE0686}" destId="{634240F4-AA07-4F71-A168-E963AB81E5C6}" srcOrd="0" destOrd="0" presId="urn:microsoft.com/office/officeart/2005/8/layout/vList2"/>
    <dgm:cxn modelId="{86CBFB3C-0697-4E41-B714-F6C7A4366C2F}" type="presParOf" srcId="{634240F4-AA07-4F71-A168-E963AB81E5C6}" destId="{BC128970-9BEC-4898-AB8E-737CFB049E85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0FDD0C-64FF-4FF9-BB6C-C059D5A91D9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9ED67-DBC6-41A8-AFAE-C52C230194A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प्रति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समुदाय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आधारित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मंजूर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उपप्रकल्प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मूल्याच्या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जास्तीत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जास्त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६०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टक्के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रक्कम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व्यवहार्यता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अंतर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निधी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(Viability Gap Fund)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नुसार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अनुदान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स्वरुपात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देय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राहील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मात्र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फलोत्पादन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आधारित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प्रकल्पासाठी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रु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३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कोटीच्या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मर्यादेत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अन्य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पिकावर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आधारित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प्रकल्पासाठी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रु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२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कोटीच्या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मर्यादेत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पूरक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नाविन्यपूर्ण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तंत्रज्ञान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आधारित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प्रकल्पासाठी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रु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५०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लाखाच्या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मर्यादेत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अनुदान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देय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राहील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</a:t>
          </a:r>
          <a:endParaRPr lang="en-US" sz="36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80E03A21-1CB9-40AF-B92E-515E402A0B64}" type="parTrans" cxnId="{83DFF0B3-E6D2-4DA0-8B75-371CD940B8D2}">
      <dgm:prSet/>
      <dgm:spPr/>
      <dgm:t>
        <a:bodyPr/>
        <a:lstStyle/>
        <a:p>
          <a:endParaRPr lang="en-US"/>
        </a:p>
      </dgm:t>
    </dgm:pt>
    <dgm:pt modelId="{3A45F2D4-D057-4F19-9321-5739A786552B}" type="sibTrans" cxnId="{83DFF0B3-E6D2-4DA0-8B75-371CD940B8D2}">
      <dgm:prSet/>
      <dgm:spPr/>
      <dgm:t>
        <a:bodyPr/>
        <a:lstStyle/>
        <a:p>
          <a:endParaRPr lang="en-US"/>
        </a:p>
      </dgm:t>
    </dgm:pt>
    <dgm:pt modelId="{D87A4662-0AA6-4F38-ABF0-A18A97D74B3A}" type="pres">
      <dgm:prSet presAssocID="{5E0FDD0C-64FF-4FF9-BB6C-C059D5A91D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E2639-8B51-45C0-85C0-34B918DEFA4D}" type="pres">
      <dgm:prSet presAssocID="{A4A9ED67-DBC6-41A8-AFAE-C52C230194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FF0B3-E6D2-4DA0-8B75-371CD940B8D2}" srcId="{5E0FDD0C-64FF-4FF9-BB6C-C059D5A91D9E}" destId="{A4A9ED67-DBC6-41A8-AFAE-C52C230194A6}" srcOrd="0" destOrd="0" parTransId="{80E03A21-1CB9-40AF-B92E-515E402A0B64}" sibTransId="{3A45F2D4-D057-4F19-9321-5739A786552B}"/>
    <dgm:cxn modelId="{D8FF6BFE-C7D3-40F4-B792-4DF224807453}" type="presOf" srcId="{A4A9ED67-DBC6-41A8-AFAE-C52C230194A6}" destId="{E37E2639-8B51-45C0-85C0-34B918DEFA4D}" srcOrd="0" destOrd="0" presId="urn:microsoft.com/office/officeart/2005/8/layout/vList2"/>
    <dgm:cxn modelId="{43DF34B5-840A-4889-BAC8-C0A089F037B2}" type="presOf" srcId="{5E0FDD0C-64FF-4FF9-BB6C-C059D5A91D9E}" destId="{D87A4662-0AA6-4F38-ABF0-A18A97D74B3A}" srcOrd="0" destOrd="0" presId="urn:microsoft.com/office/officeart/2005/8/layout/vList2"/>
    <dgm:cxn modelId="{CF0A3AA4-8514-4C36-ABFF-AA6326912D37}" type="presParOf" srcId="{D87A4662-0AA6-4F38-ABF0-A18A97D74B3A}" destId="{E37E2639-8B51-45C0-85C0-34B918DEFA4D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CE66BA-BACD-4B09-B10B-76875B04BDA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A30D7-0DB8-4A96-A52B-8AA6BA803F4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4800" b="1" dirty="0" err="1" smtClean="0">
              <a:latin typeface="Utsaah" pitchFamily="34" charset="0"/>
              <a:cs typeface="Utsaah" pitchFamily="34" charset="0"/>
            </a:rPr>
            <a:t>लाभार्थी</a:t>
          </a:r>
          <a:r>
            <a:rPr lang="en-US" sz="48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4800" b="1" dirty="0" err="1" smtClean="0">
              <a:latin typeface="Utsaah" pitchFamily="34" charset="0"/>
              <a:cs typeface="Utsaah" pitchFamily="34" charset="0"/>
            </a:rPr>
            <a:t>पात्रतेचे</a:t>
          </a:r>
          <a:r>
            <a:rPr lang="en-US" sz="48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4800" b="1" dirty="0" err="1" smtClean="0">
              <a:latin typeface="Utsaah" pitchFamily="34" charset="0"/>
              <a:cs typeface="Utsaah" pitchFamily="34" charset="0"/>
            </a:rPr>
            <a:t>निकष</a:t>
          </a:r>
          <a:r>
            <a:rPr lang="en-US" sz="4800" b="1" dirty="0" smtClean="0">
              <a:latin typeface="Utsaah" pitchFamily="34" charset="0"/>
              <a:cs typeface="Utsaah" pitchFamily="34" charset="0"/>
            </a:rPr>
            <a:t>		</a:t>
          </a:r>
          <a:endParaRPr lang="en-US" sz="4800" b="1" dirty="0">
            <a:latin typeface="Utsaah" pitchFamily="34" charset="0"/>
            <a:cs typeface="Utsaah" pitchFamily="34" charset="0"/>
          </a:endParaRPr>
        </a:p>
      </dgm:t>
    </dgm:pt>
    <dgm:pt modelId="{6E2CA8D4-0043-4379-9372-EAD72DE00771}" type="parTrans" cxnId="{FE104D53-A17F-45D9-A7D8-82FAD4C5CDB7}">
      <dgm:prSet/>
      <dgm:spPr/>
      <dgm:t>
        <a:bodyPr/>
        <a:lstStyle/>
        <a:p>
          <a:endParaRPr lang="en-US"/>
        </a:p>
      </dgm:t>
    </dgm:pt>
    <dgm:pt modelId="{4CCA9F23-0C4F-4D68-B9D1-916957E010E5}" type="sibTrans" cxnId="{FE104D53-A17F-45D9-A7D8-82FAD4C5CDB7}">
      <dgm:prSet/>
      <dgm:spPr/>
      <dgm:t>
        <a:bodyPr/>
        <a:lstStyle/>
        <a:p>
          <a:endParaRPr lang="en-US"/>
        </a:p>
      </dgm:t>
    </dgm:pt>
    <dgm:pt modelId="{4289C676-8C27-49FE-AA40-9AAB51CB5EC4}" type="pres">
      <dgm:prSet presAssocID="{2ECE66BA-BACD-4B09-B10B-76875B04BD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EF9D19-98DB-4BF8-87D3-1325D1907547}" type="pres">
      <dgm:prSet presAssocID="{7FAA30D7-0DB8-4A96-A52B-8AA6BA803F49}" presName="parentText" presStyleLbl="node1" presStyleIdx="0" presStyleCnt="1" custLinFactNeighborY="1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0DC3B-58F8-4DD7-86E4-343693756DB3}" type="presOf" srcId="{2ECE66BA-BACD-4B09-B10B-76875B04BDA2}" destId="{4289C676-8C27-49FE-AA40-9AAB51CB5EC4}" srcOrd="0" destOrd="0" presId="urn:microsoft.com/office/officeart/2005/8/layout/vList2"/>
    <dgm:cxn modelId="{A56E5507-04D0-4EAF-9429-BD218E73EC73}" type="presOf" srcId="{7FAA30D7-0DB8-4A96-A52B-8AA6BA803F49}" destId="{F5EF9D19-98DB-4BF8-87D3-1325D1907547}" srcOrd="0" destOrd="0" presId="urn:microsoft.com/office/officeart/2005/8/layout/vList2"/>
    <dgm:cxn modelId="{FE104D53-A17F-45D9-A7D8-82FAD4C5CDB7}" srcId="{2ECE66BA-BACD-4B09-B10B-76875B04BDA2}" destId="{7FAA30D7-0DB8-4A96-A52B-8AA6BA803F49}" srcOrd="0" destOrd="0" parTransId="{6E2CA8D4-0043-4379-9372-EAD72DE00771}" sibTransId="{4CCA9F23-0C4F-4D68-B9D1-916957E010E5}"/>
    <dgm:cxn modelId="{1E57DA41-F4AB-486F-9CEB-34D7E512FA3D}" type="presParOf" srcId="{4289C676-8C27-49FE-AA40-9AAB51CB5EC4}" destId="{F5EF9D19-98DB-4BF8-87D3-1325D1907547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4EAADB-FF0D-491C-B41F-AE0AA68856E8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BB0D7A-9B92-4F1D-AC7C-F23F7858AC0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नोंदणीकृत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असावी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किमान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२५०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भागधारक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शेतकरी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</a:t>
          </a:r>
          <a:endParaRPr lang="en-US" sz="40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22104E2C-B2FF-4903-A766-F7C677D68333}" type="parTrans" cxnId="{DD545B23-FF2F-4BFC-8CF6-E13A1637CAC6}">
      <dgm:prSet/>
      <dgm:spPr/>
      <dgm:t>
        <a:bodyPr/>
        <a:lstStyle/>
        <a:p>
          <a:endParaRPr lang="en-US"/>
        </a:p>
      </dgm:t>
    </dgm:pt>
    <dgm:pt modelId="{79BDC23F-F45D-4C6D-8935-6573C26BF0B1}" type="sibTrans" cxnId="{DD545B23-FF2F-4BFC-8CF6-E13A1637CAC6}">
      <dgm:prSet/>
      <dgm:spPr/>
      <dgm:t>
        <a:bodyPr/>
        <a:lstStyle/>
        <a:p>
          <a:endParaRPr lang="en-US"/>
        </a:p>
      </dgm:t>
    </dgm:pt>
    <dgm:pt modelId="{0337B6DE-81F3-4F3C-9DD3-0E21B23125F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किमान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वार्षिक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उलाढाल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रु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५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लाख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असावी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mr-IN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थकबाकीदार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नसावी</a:t>
          </a:r>
          <a:r>
            <a:rPr lang="en-US" sz="40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</a:t>
          </a:r>
          <a:endParaRPr lang="en-US" sz="40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CFEB018B-2B37-4919-B0DD-AB266221A58B}" type="parTrans" cxnId="{A5700595-DB93-4426-897E-7194D2520019}">
      <dgm:prSet/>
      <dgm:spPr/>
      <dgm:t>
        <a:bodyPr/>
        <a:lstStyle/>
        <a:p>
          <a:endParaRPr lang="en-US"/>
        </a:p>
      </dgm:t>
    </dgm:pt>
    <dgm:pt modelId="{0C84E4F7-64FD-4A0A-9DDF-1A8EB83E1860}" type="sibTrans" cxnId="{A5700595-DB93-4426-897E-7194D2520019}">
      <dgm:prSet/>
      <dgm:spPr/>
      <dgm:t>
        <a:bodyPr/>
        <a:lstStyle/>
        <a:p>
          <a:endParaRPr lang="en-US"/>
        </a:p>
      </dgm:t>
    </dgm:pt>
    <dgm:pt modelId="{C32DA6BE-FDF8-4BAD-871A-8CC797417406}" type="pres">
      <dgm:prSet presAssocID="{EA4EAADB-FF0D-491C-B41F-AE0AA68856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058B34-00DE-466C-A58A-A8B066F6E295}" type="pres">
      <dgm:prSet presAssocID="{8EBB0D7A-9B92-4F1D-AC7C-F23F7858AC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0800B-B14A-4306-B437-BAD5BA63CD43}" type="pres">
      <dgm:prSet presAssocID="{79BDC23F-F45D-4C6D-8935-6573C26BF0B1}" presName="spacer" presStyleCnt="0"/>
      <dgm:spPr/>
    </dgm:pt>
    <dgm:pt modelId="{16DD9CCE-9788-49D1-9613-04DB98B0D7F0}" type="pres">
      <dgm:prSet presAssocID="{0337B6DE-81F3-4F3C-9DD3-0E21B23125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A872C-72F7-418E-A294-511AFD7AE9A1}" type="presOf" srcId="{8EBB0D7A-9B92-4F1D-AC7C-F23F7858AC0A}" destId="{BD058B34-00DE-466C-A58A-A8B066F6E295}" srcOrd="0" destOrd="0" presId="urn:microsoft.com/office/officeart/2005/8/layout/vList2"/>
    <dgm:cxn modelId="{E73F2938-1BCC-4EAC-B69C-8FE5827435E4}" type="presOf" srcId="{0337B6DE-81F3-4F3C-9DD3-0E21B23125FE}" destId="{16DD9CCE-9788-49D1-9613-04DB98B0D7F0}" srcOrd="0" destOrd="0" presId="urn:microsoft.com/office/officeart/2005/8/layout/vList2"/>
    <dgm:cxn modelId="{A5700595-DB93-4426-897E-7194D2520019}" srcId="{EA4EAADB-FF0D-491C-B41F-AE0AA68856E8}" destId="{0337B6DE-81F3-4F3C-9DD3-0E21B23125FE}" srcOrd="1" destOrd="0" parTransId="{CFEB018B-2B37-4919-B0DD-AB266221A58B}" sibTransId="{0C84E4F7-64FD-4A0A-9DDF-1A8EB83E1860}"/>
    <dgm:cxn modelId="{DD545B23-FF2F-4BFC-8CF6-E13A1637CAC6}" srcId="{EA4EAADB-FF0D-491C-B41F-AE0AA68856E8}" destId="{8EBB0D7A-9B92-4F1D-AC7C-F23F7858AC0A}" srcOrd="0" destOrd="0" parTransId="{22104E2C-B2FF-4903-A766-F7C677D68333}" sibTransId="{79BDC23F-F45D-4C6D-8935-6573C26BF0B1}"/>
    <dgm:cxn modelId="{662CA912-CFFD-4C39-8F5D-70D5883B9A40}" type="presOf" srcId="{EA4EAADB-FF0D-491C-B41F-AE0AA68856E8}" destId="{C32DA6BE-FDF8-4BAD-871A-8CC797417406}" srcOrd="0" destOrd="0" presId="urn:microsoft.com/office/officeart/2005/8/layout/vList2"/>
    <dgm:cxn modelId="{C59AFA5D-107C-4A89-8490-0C0D0E68A2DF}" type="presParOf" srcId="{C32DA6BE-FDF8-4BAD-871A-8CC797417406}" destId="{BD058B34-00DE-466C-A58A-A8B066F6E295}" srcOrd="0" destOrd="0" presId="urn:microsoft.com/office/officeart/2005/8/layout/vList2"/>
    <dgm:cxn modelId="{AF53DA62-4009-4D0E-9D5E-A4BD5CBF3E3C}" type="presParOf" srcId="{C32DA6BE-FDF8-4BAD-871A-8CC797417406}" destId="{B050800B-B14A-4306-B437-BAD5BA63CD43}" srcOrd="1" destOrd="0" presId="urn:microsoft.com/office/officeart/2005/8/layout/vList2"/>
    <dgm:cxn modelId="{AF67FEC8-F557-4277-BAC0-4F2F3A2BC12D}" type="presParOf" srcId="{C32DA6BE-FDF8-4BAD-871A-8CC797417406}" destId="{16DD9CCE-9788-49D1-9613-04DB98B0D7F0}" srcOrd="2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144801-DC9C-44FE-8412-382431D414B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B0EC2-40EC-4C59-AED3-39FE9DFDC8B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600" b="1" dirty="0" err="1" smtClean="0">
              <a:solidFill>
                <a:schemeClr val="bg1"/>
              </a:solidFill>
              <a:latin typeface="Utsaah" pitchFamily="34" charset="0"/>
              <a:cs typeface="Utsaah" pitchFamily="34" charset="0"/>
            </a:rPr>
            <a:t>उत्पादक</a:t>
          </a:r>
          <a:r>
            <a:rPr lang="en-US" sz="3600" b="1" dirty="0" smtClean="0">
              <a:solidFill>
                <a:schemeClr val="bg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Utsaah" pitchFamily="34" charset="0"/>
              <a:cs typeface="Utsaah" pitchFamily="34" charset="0"/>
            </a:rPr>
            <a:t>भागीदारी</a:t>
          </a:r>
          <a:r>
            <a:rPr lang="en-US" sz="3600" b="1" dirty="0" smtClean="0">
              <a:solidFill>
                <a:schemeClr val="bg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Utsaah" pitchFamily="34" charset="0"/>
              <a:cs typeface="Utsaah" pitchFamily="34" charset="0"/>
            </a:rPr>
            <a:t>उपप्रकल्प</a:t>
          </a:r>
          <a:r>
            <a:rPr lang="en-US" sz="3600" b="1" dirty="0" smtClean="0">
              <a:solidFill>
                <a:schemeClr val="bg1"/>
              </a:solidFill>
              <a:latin typeface="Utsaah" pitchFamily="34" charset="0"/>
              <a:cs typeface="Utsaah" pitchFamily="34" charset="0"/>
            </a:rPr>
            <a:t> (Productive Partnership Sub Projects)  </a:t>
          </a:r>
          <a:endParaRPr lang="en-US" sz="3600" dirty="0">
            <a:solidFill>
              <a:schemeClr val="bg1"/>
            </a:solidFill>
            <a:latin typeface="Utsaah" pitchFamily="34" charset="0"/>
            <a:cs typeface="Utsaah" pitchFamily="34" charset="0"/>
          </a:endParaRPr>
        </a:p>
      </dgm:t>
    </dgm:pt>
    <dgm:pt modelId="{D440374E-1FE5-4FBB-BF0E-DAB4A445481C}" type="parTrans" cxnId="{BCB2F245-8219-4ED4-86B8-7CFDB7F7827D}">
      <dgm:prSet/>
      <dgm:spPr/>
      <dgm:t>
        <a:bodyPr/>
        <a:lstStyle/>
        <a:p>
          <a:endParaRPr lang="en-US"/>
        </a:p>
      </dgm:t>
    </dgm:pt>
    <dgm:pt modelId="{67925819-CFD8-4ED5-8EA4-C2D6F4AAE1EB}" type="sibTrans" cxnId="{BCB2F245-8219-4ED4-86B8-7CFDB7F7827D}">
      <dgm:prSet/>
      <dgm:spPr/>
      <dgm:t>
        <a:bodyPr/>
        <a:lstStyle/>
        <a:p>
          <a:endParaRPr lang="en-US"/>
        </a:p>
      </dgm:t>
    </dgm:pt>
    <dgm:pt modelId="{9EC0B07F-E35A-44BB-B3B5-706B553AA49F}" type="pres">
      <dgm:prSet presAssocID="{7D144801-DC9C-44FE-8412-382431D414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91913-B819-48E5-86AB-CE93EA2E750E}" type="pres">
      <dgm:prSet presAssocID="{A35B0EC2-40EC-4C59-AED3-39FE9DFDC8B9}" presName="parentText" presStyleLbl="node1" presStyleIdx="0" presStyleCnt="1" custLinFactNeighborX="-249" custLinFactNeighborY="95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82336-D2CA-4425-8E02-6845A24BC711}" type="presOf" srcId="{7D144801-DC9C-44FE-8412-382431D414BB}" destId="{9EC0B07F-E35A-44BB-B3B5-706B553AA49F}" srcOrd="0" destOrd="0" presId="urn:microsoft.com/office/officeart/2005/8/layout/vList2"/>
    <dgm:cxn modelId="{3121CBB6-2457-4D70-8A18-2D636470E75E}" type="presOf" srcId="{A35B0EC2-40EC-4C59-AED3-39FE9DFDC8B9}" destId="{E2691913-B819-48E5-86AB-CE93EA2E750E}" srcOrd="0" destOrd="0" presId="urn:microsoft.com/office/officeart/2005/8/layout/vList2"/>
    <dgm:cxn modelId="{BCB2F245-8219-4ED4-86B8-7CFDB7F7827D}" srcId="{7D144801-DC9C-44FE-8412-382431D414BB}" destId="{A35B0EC2-40EC-4C59-AED3-39FE9DFDC8B9}" srcOrd="0" destOrd="0" parTransId="{D440374E-1FE5-4FBB-BF0E-DAB4A445481C}" sibTransId="{67925819-CFD8-4ED5-8EA4-C2D6F4AAE1EB}"/>
    <dgm:cxn modelId="{A252B7A2-791B-41DA-98F5-24EB32059BC5}" type="presParOf" srcId="{9EC0B07F-E35A-44BB-B3B5-706B553AA49F}" destId="{E2691913-B819-48E5-86AB-CE93EA2E750E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C3BFD3-3C7A-47C0-AE57-D64891D6D52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C316F-9F11-4353-BCC8-5FDC2271F64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स्वरूप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-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खरेदीदार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आणि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शेतक-यांच्या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यांच्यातील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भागीदारी</a:t>
          </a:r>
          <a:endParaRPr lang="en-US" sz="32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70719189-B1CE-4E52-9617-554B810377D8}" type="parTrans" cxnId="{7DEDB2FC-B162-4F14-88DA-7A194C64E56F}">
      <dgm:prSet/>
      <dgm:spPr/>
      <dgm:t>
        <a:bodyPr/>
        <a:lstStyle/>
        <a:p>
          <a:endParaRPr lang="en-US"/>
        </a:p>
      </dgm:t>
    </dgm:pt>
    <dgm:pt modelId="{4456FA6C-F91C-4644-B459-C47677CD4D14}" type="sibTrans" cxnId="{7DEDB2FC-B162-4F14-88DA-7A194C64E56F}">
      <dgm:prSet/>
      <dgm:spPr/>
      <dgm:t>
        <a:bodyPr/>
        <a:lstStyle/>
        <a:p>
          <a:endParaRPr lang="en-US"/>
        </a:p>
      </dgm:t>
    </dgm:pt>
    <dgm:pt modelId="{754A04D8-27CC-4490-BC10-44E85D8D9CF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उद्देश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-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शेतक-याला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संघटीत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खरेदीदाराशी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प्रक्रिया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उद्योग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निर्यातदार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संघटीत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किरकोळ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विक्रेते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ई. )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थेट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जोडणे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आणि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कमीतकमी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मध्यस्थांची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संख्या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असलेल्या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कार्यक्षम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मुल्यसाखळ्या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विकसीत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करणे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endParaRPr lang="en-US" sz="32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8A56DA25-8098-4B8F-B285-D9DD2A1E9EE2}" type="parTrans" cxnId="{FF219E03-3E49-4F56-9BDE-A9CD7B981306}">
      <dgm:prSet/>
      <dgm:spPr/>
      <dgm:t>
        <a:bodyPr/>
        <a:lstStyle/>
        <a:p>
          <a:endParaRPr lang="en-US"/>
        </a:p>
      </dgm:t>
    </dgm:pt>
    <dgm:pt modelId="{2A6C20E8-623F-4D38-A997-59624C9E41AA}" type="sibTrans" cxnId="{FF219E03-3E49-4F56-9BDE-A9CD7B981306}">
      <dgm:prSet/>
      <dgm:spPr/>
      <dgm:t>
        <a:bodyPr/>
        <a:lstStyle/>
        <a:p>
          <a:endParaRPr lang="en-US"/>
        </a:p>
      </dgm:t>
    </dgm:pt>
    <dgm:pt modelId="{862CA91C-C3E4-4A6B-BEF8-59551E1AA53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पात्र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लाभार्थी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-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समुदाय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आधारीत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नोंदणीकृत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en-US" sz="32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(CBO)</a:t>
          </a:r>
          <a:endParaRPr lang="en-US" sz="32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0CD1EDF4-1D34-4871-A377-F4B9BF433F5A}" type="parTrans" cxnId="{060D0AFA-FEC0-4E93-9F83-46DE2A262E9D}">
      <dgm:prSet/>
      <dgm:spPr/>
      <dgm:t>
        <a:bodyPr/>
        <a:lstStyle/>
        <a:p>
          <a:endParaRPr lang="en-US"/>
        </a:p>
      </dgm:t>
    </dgm:pt>
    <dgm:pt modelId="{74B25FD9-6F1D-492D-A36D-981F45F4E845}" type="sibTrans" cxnId="{060D0AFA-FEC0-4E93-9F83-46DE2A262E9D}">
      <dgm:prSet/>
      <dgm:spPr/>
      <dgm:t>
        <a:bodyPr/>
        <a:lstStyle/>
        <a:p>
          <a:endParaRPr lang="en-US"/>
        </a:p>
      </dgm:t>
    </dgm:pt>
    <dgm:pt modelId="{2FFBE2E6-D141-4F54-A160-7CD6EEDF35A9}" type="pres">
      <dgm:prSet presAssocID="{07C3BFD3-3C7A-47C0-AE57-D64891D6D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10915-6C85-4243-B65F-1025A4C792F3}" type="pres">
      <dgm:prSet presAssocID="{629C316F-9F11-4353-BCC8-5FDC2271F647}" presName="parentText" presStyleLbl="node1" presStyleIdx="0" presStyleCnt="3" custLinFactY="-246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73061-B063-43B0-B67D-B97CC88C3D27}" type="pres">
      <dgm:prSet presAssocID="{4456FA6C-F91C-4644-B459-C47677CD4D14}" presName="spacer" presStyleCnt="0"/>
      <dgm:spPr/>
    </dgm:pt>
    <dgm:pt modelId="{02B520BC-E3F2-4548-8736-9448710F07A0}" type="pres">
      <dgm:prSet presAssocID="{754A04D8-27CC-4490-BC10-44E85D8D9CFA}" presName="parentText" presStyleLbl="node1" presStyleIdx="1" presStyleCnt="3" custLinFactY="-29220" custLinFactNeighborX="2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792FA-9B1D-47A2-AEF6-3C6BD4F02335}" type="pres">
      <dgm:prSet presAssocID="{2A6C20E8-623F-4D38-A997-59624C9E41AA}" presName="spacer" presStyleCnt="0"/>
      <dgm:spPr/>
    </dgm:pt>
    <dgm:pt modelId="{860C452C-C791-4C6D-902F-174918AF0047}" type="pres">
      <dgm:prSet presAssocID="{862CA91C-C3E4-4A6B-BEF8-59551E1AA532}" presName="parentText" presStyleLbl="node1" presStyleIdx="2" presStyleCnt="3" custScaleY="66415" custLinFactY="-19534" custLinFactNeighborX="2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19E03-3E49-4F56-9BDE-A9CD7B981306}" srcId="{07C3BFD3-3C7A-47C0-AE57-D64891D6D52A}" destId="{754A04D8-27CC-4490-BC10-44E85D8D9CFA}" srcOrd="1" destOrd="0" parTransId="{8A56DA25-8098-4B8F-B285-D9DD2A1E9EE2}" sibTransId="{2A6C20E8-623F-4D38-A997-59624C9E41AA}"/>
    <dgm:cxn modelId="{A6FBD9E1-DFBF-437D-B101-CB4528BEA919}" type="presOf" srcId="{629C316F-9F11-4353-BCC8-5FDC2271F647}" destId="{CC510915-6C85-4243-B65F-1025A4C792F3}" srcOrd="0" destOrd="0" presId="urn:microsoft.com/office/officeart/2005/8/layout/vList2"/>
    <dgm:cxn modelId="{060D0AFA-FEC0-4E93-9F83-46DE2A262E9D}" srcId="{07C3BFD3-3C7A-47C0-AE57-D64891D6D52A}" destId="{862CA91C-C3E4-4A6B-BEF8-59551E1AA532}" srcOrd="2" destOrd="0" parTransId="{0CD1EDF4-1D34-4871-A377-F4B9BF433F5A}" sibTransId="{74B25FD9-6F1D-492D-A36D-981F45F4E845}"/>
    <dgm:cxn modelId="{18510D13-79E4-4D6F-AD26-FE1A92B944F1}" type="presOf" srcId="{862CA91C-C3E4-4A6B-BEF8-59551E1AA532}" destId="{860C452C-C791-4C6D-902F-174918AF0047}" srcOrd="0" destOrd="0" presId="urn:microsoft.com/office/officeart/2005/8/layout/vList2"/>
    <dgm:cxn modelId="{7F21A7E0-472C-4954-9B46-EC91A48138A0}" type="presOf" srcId="{07C3BFD3-3C7A-47C0-AE57-D64891D6D52A}" destId="{2FFBE2E6-D141-4F54-A160-7CD6EEDF35A9}" srcOrd="0" destOrd="0" presId="urn:microsoft.com/office/officeart/2005/8/layout/vList2"/>
    <dgm:cxn modelId="{A86311D9-5CCF-4360-A7BE-D8A444C03E42}" type="presOf" srcId="{754A04D8-27CC-4490-BC10-44E85D8D9CFA}" destId="{02B520BC-E3F2-4548-8736-9448710F07A0}" srcOrd="0" destOrd="0" presId="urn:microsoft.com/office/officeart/2005/8/layout/vList2"/>
    <dgm:cxn modelId="{7DEDB2FC-B162-4F14-88DA-7A194C64E56F}" srcId="{07C3BFD3-3C7A-47C0-AE57-D64891D6D52A}" destId="{629C316F-9F11-4353-BCC8-5FDC2271F647}" srcOrd="0" destOrd="0" parTransId="{70719189-B1CE-4E52-9617-554B810377D8}" sibTransId="{4456FA6C-F91C-4644-B459-C47677CD4D14}"/>
    <dgm:cxn modelId="{7901D8CC-9BC3-4975-9F3A-59A7DE289324}" type="presParOf" srcId="{2FFBE2E6-D141-4F54-A160-7CD6EEDF35A9}" destId="{CC510915-6C85-4243-B65F-1025A4C792F3}" srcOrd="0" destOrd="0" presId="urn:microsoft.com/office/officeart/2005/8/layout/vList2"/>
    <dgm:cxn modelId="{2A78DADE-1CD1-4D07-B533-106A214AD18E}" type="presParOf" srcId="{2FFBE2E6-D141-4F54-A160-7CD6EEDF35A9}" destId="{94273061-B063-43B0-B67D-B97CC88C3D27}" srcOrd="1" destOrd="0" presId="urn:microsoft.com/office/officeart/2005/8/layout/vList2"/>
    <dgm:cxn modelId="{9306332A-DC28-42FC-B485-C4ADB1A61E64}" type="presParOf" srcId="{2FFBE2E6-D141-4F54-A160-7CD6EEDF35A9}" destId="{02B520BC-E3F2-4548-8736-9448710F07A0}" srcOrd="2" destOrd="0" presId="urn:microsoft.com/office/officeart/2005/8/layout/vList2"/>
    <dgm:cxn modelId="{28BAF609-4ADD-4027-8BC5-0943751F5353}" type="presParOf" srcId="{2FFBE2E6-D141-4F54-A160-7CD6EEDF35A9}" destId="{CAB792FA-9B1D-47A2-AEF6-3C6BD4F02335}" srcOrd="3" destOrd="0" presId="urn:microsoft.com/office/officeart/2005/8/layout/vList2"/>
    <dgm:cxn modelId="{C583239A-0EDC-4530-A909-4E124933A4A7}" type="presParOf" srcId="{2FFBE2E6-D141-4F54-A160-7CD6EEDF35A9}" destId="{860C452C-C791-4C6D-902F-174918AF0047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9AA0C-F047-49F8-BDC0-0FCD3AF5D8E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59BCD-0050-48D7-A62F-505C87128BA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600" b="1" dirty="0" err="1" smtClean="0">
              <a:latin typeface="Utsaah" pitchFamily="34" charset="0"/>
              <a:cs typeface="Utsaah" pitchFamily="34" charset="0"/>
            </a:rPr>
            <a:t>प्रकल्पाची</a:t>
          </a:r>
          <a:r>
            <a:rPr lang="en-US" sz="36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600" b="1" dirty="0" err="1" smtClean="0">
              <a:latin typeface="Utsaah" pitchFamily="34" charset="0"/>
              <a:cs typeface="Utsaah" pitchFamily="34" charset="0"/>
            </a:rPr>
            <a:t>आवश्यकता</a:t>
          </a:r>
          <a:r>
            <a:rPr lang="en-US" sz="3600" b="1" dirty="0" smtClean="0">
              <a:latin typeface="Utsaah" pitchFamily="34" charset="0"/>
              <a:cs typeface="Utsaah" pitchFamily="34" charset="0"/>
            </a:rPr>
            <a:t>  </a:t>
          </a:r>
          <a:endParaRPr lang="en-IN" sz="3600" b="1" dirty="0">
            <a:latin typeface="Utsaah" pitchFamily="34" charset="0"/>
            <a:cs typeface="Utsaah" pitchFamily="34" charset="0"/>
          </a:endParaRPr>
        </a:p>
      </dgm:t>
    </dgm:pt>
    <dgm:pt modelId="{B6BC5539-6357-456B-8868-7284542095A2}" type="parTrans" cxnId="{A8E8766A-38D6-48CC-9281-3E36AC7AA20E}">
      <dgm:prSet/>
      <dgm:spPr/>
      <dgm:t>
        <a:bodyPr/>
        <a:lstStyle/>
        <a:p>
          <a:endParaRPr lang="en-US"/>
        </a:p>
      </dgm:t>
    </dgm:pt>
    <dgm:pt modelId="{F55B7EE0-8FD6-4EF4-9F36-F091D41DD5EA}" type="sibTrans" cxnId="{A8E8766A-38D6-48CC-9281-3E36AC7AA20E}">
      <dgm:prSet/>
      <dgm:spPr/>
      <dgm:t>
        <a:bodyPr/>
        <a:lstStyle/>
        <a:p>
          <a:endParaRPr lang="en-US"/>
        </a:p>
      </dgm:t>
    </dgm:pt>
    <dgm:pt modelId="{C65E3708-EF3D-429C-B684-0D504A4159F5}" type="pres">
      <dgm:prSet presAssocID="{3659AA0C-F047-49F8-BDC0-0FCD3AF5D8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54EC71-3BBC-4F99-8E0A-937D100E0637}" type="pres">
      <dgm:prSet presAssocID="{FB259BCD-0050-48D7-A62F-505C87128BAF}" presName="parentText" presStyleLbl="node1" presStyleIdx="0" presStyleCnt="1" custLinFactNeighborX="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C4053-558E-4359-919C-09C7B8004420}" type="presOf" srcId="{FB259BCD-0050-48D7-A62F-505C87128BAF}" destId="{A654EC71-3BBC-4F99-8E0A-937D100E0637}" srcOrd="0" destOrd="0" presId="urn:microsoft.com/office/officeart/2005/8/layout/vList2"/>
    <dgm:cxn modelId="{6CC2FA82-F029-4F4E-AF75-9C1D870B5D95}" type="presOf" srcId="{3659AA0C-F047-49F8-BDC0-0FCD3AF5D8E4}" destId="{C65E3708-EF3D-429C-B684-0D504A4159F5}" srcOrd="0" destOrd="0" presId="urn:microsoft.com/office/officeart/2005/8/layout/vList2"/>
    <dgm:cxn modelId="{A8E8766A-38D6-48CC-9281-3E36AC7AA20E}" srcId="{3659AA0C-F047-49F8-BDC0-0FCD3AF5D8E4}" destId="{FB259BCD-0050-48D7-A62F-505C87128BAF}" srcOrd="0" destOrd="0" parTransId="{B6BC5539-6357-456B-8868-7284542095A2}" sibTransId="{F55B7EE0-8FD6-4EF4-9F36-F091D41DD5EA}"/>
    <dgm:cxn modelId="{FFDCF7FB-6BA2-4365-AE64-89B8BD88CAE1}" type="presParOf" srcId="{C65E3708-EF3D-429C-B684-0D504A4159F5}" destId="{A654EC71-3BBC-4F99-8E0A-937D100E0637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68174B-A009-4479-8E0C-37A6B488AC7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D030C-76C0-4111-B8E4-B293937E9DEE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6000" dirty="0" err="1" smtClean="0">
              <a:latin typeface="Utsaah" pitchFamily="34" charset="0"/>
              <a:cs typeface="Utsaah" pitchFamily="34" charset="0"/>
            </a:rPr>
            <a:t>लाभार्थी</a:t>
          </a:r>
          <a:r>
            <a:rPr lang="en-US" sz="6000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6000" dirty="0" err="1" smtClean="0">
              <a:latin typeface="Utsaah" pitchFamily="34" charset="0"/>
              <a:cs typeface="Utsaah" pitchFamily="34" charset="0"/>
            </a:rPr>
            <a:t>संस्था</a:t>
          </a:r>
          <a:r>
            <a:rPr lang="en-US" sz="6000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6000" dirty="0" err="1" smtClean="0">
              <a:latin typeface="Utsaah" pitchFamily="34" charset="0"/>
              <a:cs typeface="Utsaah" pitchFamily="34" charset="0"/>
            </a:rPr>
            <a:t>पात्रतेचे</a:t>
          </a:r>
          <a:r>
            <a:rPr lang="en-US" sz="6000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6000" dirty="0" err="1" smtClean="0">
              <a:latin typeface="Utsaah" pitchFamily="34" charset="0"/>
              <a:cs typeface="Utsaah" pitchFamily="34" charset="0"/>
            </a:rPr>
            <a:t>निकष</a:t>
          </a:r>
          <a:endParaRPr lang="en-US" sz="6000" dirty="0">
            <a:latin typeface="Utsaah" pitchFamily="34" charset="0"/>
            <a:cs typeface="Utsaah" pitchFamily="34" charset="0"/>
          </a:endParaRPr>
        </a:p>
      </dgm:t>
    </dgm:pt>
    <dgm:pt modelId="{EC1B9261-BF14-4892-A39B-42FFBE83DD3A}" type="parTrans" cxnId="{CD277B45-2849-45A0-9062-F0673E247B6D}">
      <dgm:prSet/>
      <dgm:spPr/>
      <dgm:t>
        <a:bodyPr/>
        <a:lstStyle/>
        <a:p>
          <a:endParaRPr lang="en-US"/>
        </a:p>
      </dgm:t>
    </dgm:pt>
    <dgm:pt modelId="{95BE8984-4C86-44A2-AB1F-F9AD7947A093}" type="sibTrans" cxnId="{CD277B45-2849-45A0-9062-F0673E247B6D}">
      <dgm:prSet/>
      <dgm:spPr/>
      <dgm:t>
        <a:bodyPr/>
        <a:lstStyle/>
        <a:p>
          <a:endParaRPr lang="en-US"/>
        </a:p>
      </dgm:t>
    </dgm:pt>
    <dgm:pt modelId="{9F0FB09B-7947-4506-A89C-EF6C4187789B}" type="pres">
      <dgm:prSet presAssocID="{B768174B-A009-4479-8E0C-37A6B488AC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E72EDE-273D-424E-8E41-074E9BB07187}" type="pres">
      <dgm:prSet presAssocID="{92ED030C-76C0-4111-B8E4-B293937E9D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37EEB-1FA0-4BB6-B40D-B39310D21C5F}" type="presOf" srcId="{B768174B-A009-4479-8E0C-37A6B488AC7B}" destId="{9F0FB09B-7947-4506-A89C-EF6C4187789B}" srcOrd="0" destOrd="0" presId="urn:microsoft.com/office/officeart/2005/8/layout/vList2"/>
    <dgm:cxn modelId="{BA7ED594-B54C-4521-9968-FBB62F141214}" type="presOf" srcId="{92ED030C-76C0-4111-B8E4-B293937E9DEE}" destId="{12E72EDE-273D-424E-8E41-074E9BB07187}" srcOrd="0" destOrd="0" presId="urn:microsoft.com/office/officeart/2005/8/layout/vList2"/>
    <dgm:cxn modelId="{CD277B45-2849-45A0-9062-F0673E247B6D}" srcId="{B768174B-A009-4479-8E0C-37A6B488AC7B}" destId="{92ED030C-76C0-4111-B8E4-B293937E9DEE}" srcOrd="0" destOrd="0" parTransId="{EC1B9261-BF14-4892-A39B-42FFBE83DD3A}" sibTransId="{95BE8984-4C86-44A2-AB1F-F9AD7947A093}"/>
    <dgm:cxn modelId="{37C71597-984A-4D4E-9811-2A5E54DD4A0E}" type="presParOf" srcId="{9F0FB09B-7947-4506-A89C-EF6C4187789B}" destId="{12E72EDE-273D-424E-8E41-074E9BB07187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94EF74C-6E79-4EAE-981A-DCAB6BA8387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2A5224-E64B-469D-B6D3-B74F2377846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नोंदणीकृत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असावी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endParaRPr lang="en-US" sz="36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006EE122-A2EE-4EB4-983F-72006BB3CB7D}" type="parTrans" cxnId="{DB35F1B9-13C7-4C72-BFFB-3FB45159EE08}">
      <dgm:prSet/>
      <dgm:spPr/>
      <dgm:t>
        <a:bodyPr/>
        <a:lstStyle/>
        <a:p>
          <a:endParaRPr lang="en-US"/>
        </a:p>
      </dgm:t>
    </dgm:pt>
    <dgm:pt modelId="{C5D3CB26-802E-465E-86DB-E2872F8663E5}" type="sibTrans" cxnId="{DB35F1B9-13C7-4C72-BFFB-3FB45159EE08}">
      <dgm:prSet/>
      <dgm:spPr/>
      <dgm:t>
        <a:bodyPr/>
        <a:lstStyle/>
        <a:p>
          <a:endParaRPr lang="en-US"/>
        </a:p>
      </dgm:t>
    </dgm:pt>
    <dgm:pt modelId="{A7A60F39-4F74-4B9C-8874-3D1C8B96F0A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फळे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/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भाजीपाल्याच्या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उपप्रकल्पासाठी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किमान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७५०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भागदारी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शेतकरी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endParaRPr lang="en-US" sz="36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E84C931D-66E1-4899-B35C-884C8951E0E6}" type="parTrans" cxnId="{5FDF2702-209B-4DAC-99AE-42672E69AB35}">
      <dgm:prSet/>
      <dgm:spPr/>
      <dgm:t>
        <a:bodyPr/>
        <a:lstStyle/>
        <a:p>
          <a:endParaRPr lang="en-US"/>
        </a:p>
      </dgm:t>
    </dgm:pt>
    <dgm:pt modelId="{4164D3FC-04FE-4160-951D-68A8D35B3C3F}" type="sibTrans" cxnId="{5FDF2702-209B-4DAC-99AE-42672E69AB35}">
      <dgm:prSet/>
      <dgm:spPr/>
      <dgm:t>
        <a:bodyPr/>
        <a:lstStyle/>
        <a:p>
          <a:endParaRPr lang="en-US"/>
        </a:p>
      </dgm:t>
    </dgm:pt>
    <dgm:pt modelId="{D919AFBB-74E5-41F9-9866-B012A2B7604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धान्य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आधारित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उपप्रकल्पासाठी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किमान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२०००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भागधारीशेतकरी</a:t>
          </a:r>
          <a:endParaRPr lang="en-US" sz="36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9948DDA5-4E6A-4F02-B19E-AF654B8719AD}" type="parTrans" cxnId="{F085EA45-9178-4DCC-9461-7C40B294E16C}">
      <dgm:prSet/>
      <dgm:spPr/>
      <dgm:t>
        <a:bodyPr/>
        <a:lstStyle/>
        <a:p>
          <a:endParaRPr lang="en-US"/>
        </a:p>
      </dgm:t>
    </dgm:pt>
    <dgm:pt modelId="{2EBD8573-8803-44CB-9054-ED39296555F5}" type="sibTrans" cxnId="{F085EA45-9178-4DCC-9461-7C40B294E16C}">
      <dgm:prSet/>
      <dgm:spPr/>
      <dgm:t>
        <a:bodyPr/>
        <a:lstStyle/>
        <a:p>
          <a:endParaRPr lang="en-US"/>
        </a:p>
      </dgm:t>
    </dgm:pt>
    <dgm:pt modelId="{9C074BD8-27BB-4E98-B36F-8A0008601EB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किमान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वार्षिक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उलाढाल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रु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२५.००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लाख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असावी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थकबाकीदार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नसावी</a:t>
          </a:r>
          <a:r>
            <a:rPr lang="en-US" sz="36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</a:t>
          </a:r>
          <a:endParaRPr lang="en-US" sz="36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493A3F87-4C1B-492C-B208-A5F0ACD8DA44}" type="parTrans" cxnId="{CEA28A58-FC74-425E-AA9E-E56E72974856}">
      <dgm:prSet/>
      <dgm:spPr/>
      <dgm:t>
        <a:bodyPr/>
        <a:lstStyle/>
        <a:p>
          <a:endParaRPr lang="en-US"/>
        </a:p>
      </dgm:t>
    </dgm:pt>
    <dgm:pt modelId="{795FCCD5-4B8E-4A85-BD69-4EEA3F35950D}" type="sibTrans" cxnId="{CEA28A58-FC74-425E-AA9E-E56E72974856}">
      <dgm:prSet/>
      <dgm:spPr/>
      <dgm:t>
        <a:bodyPr/>
        <a:lstStyle/>
        <a:p>
          <a:endParaRPr lang="en-US"/>
        </a:p>
      </dgm:t>
    </dgm:pt>
    <dgm:pt modelId="{7DC38D66-90F0-47B5-9CA8-92594487F11E}" type="pres">
      <dgm:prSet presAssocID="{C94EF74C-6E79-4EAE-981A-DCAB6BA838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C71FC7-EF31-45BC-9138-6B36463B31C7}" type="pres">
      <dgm:prSet presAssocID="{DE2A5224-E64B-469D-B6D3-B74F23778469}" presName="parentText" presStyleLbl="node1" presStyleIdx="0" presStyleCnt="4" custScaleY="66439" custLinFactY="-272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A452D-D336-4191-B559-9DE423B66A39}" type="pres">
      <dgm:prSet presAssocID="{C5D3CB26-802E-465E-86DB-E2872F8663E5}" presName="spacer" presStyleCnt="0"/>
      <dgm:spPr/>
    </dgm:pt>
    <dgm:pt modelId="{3A21A2AC-EB80-49DB-A9A1-958B7CE24E13}" type="pres">
      <dgm:prSet presAssocID="{A7A60F39-4F74-4B9C-8874-3D1C8B96F0A4}" presName="parentText" presStyleLbl="node1" presStyleIdx="1" presStyleCnt="4" custLinFactNeighborY="-557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6DAA8-9FF9-44CF-9D17-F3A64FDCC8FA}" type="pres">
      <dgm:prSet presAssocID="{4164D3FC-04FE-4160-951D-68A8D35B3C3F}" presName="spacer" presStyleCnt="0"/>
      <dgm:spPr/>
    </dgm:pt>
    <dgm:pt modelId="{54D9D65F-8276-4785-9503-69777B831639}" type="pres">
      <dgm:prSet presAssocID="{D919AFBB-74E5-41F9-9866-B012A2B76046}" presName="parentText" presStyleLbl="node1" presStyleIdx="2" presStyleCnt="4" custLinFactNeighborY="-45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7E4E8-EA4B-49B8-A969-8810EC4A3D84}" type="pres">
      <dgm:prSet presAssocID="{2EBD8573-8803-44CB-9054-ED39296555F5}" presName="spacer" presStyleCnt="0"/>
      <dgm:spPr/>
    </dgm:pt>
    <dgm:pt modelId="{88CDEF01-DA28-4525-9246-5DD9F191A22C}" type="pres">
      <dgm:prSet presAssocID="{9C074BD8-27BB-4E98-B36F-8A0008601E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A28A58-FC74-425E-AA9E-E56E72974856}" srcId="{C94EF74C-6E79-4EAE-981A-DCAB6BA83871}" destId="{9C074BD8-27BB-4E98-B36F-8A0008601EBE}" srcOrd="3" destOrd="0" parTransId="{493A3F87-4C1B-492C-B208-A5F0ACD8DA44}" sibTransId="{795FCCD5-4B8E-4A85-BD69-4EEA3F35950D}"/>
    <dgm:cxn modelId="{765252F7-7830-4827-BFAD-FB110CBC388D}" type="presOf" srcId="{DE2A5224-E64B-469D-B6D3-B74F23778469}" destId="{4CC71FC7-EF31-45BC-9138-6B36463B31C7}" srcOrd="0" destOrd="0" presId="urn:microsoft.com/office/officeart/2005/8/layout/vList2"/>
    <dgm:cxn modelId="{8D21A563-9DA1-4B08-92BB-84FAA82C93B5}" type="presOf" srcId="{C94EF74C-6E79-4EAE-981A-DCAB6BA83871}" destId="{7DC38D66-90F0-47B5-9CA8-92594487F11E}" srcOrd="0" destOrd="0" presId="urn:microsoft.com/office/officeart/2005/8/layout/vList2"/>
    <dgm:cxn modelId="{DB35F1B9-13C7-4C72-BFFB-3FB45159EE08}" srcId="{C94EF74C-6E79-4EAE-981A-DCAB6BA83871}" destId="{DE2A5224-E64B-469D-B6D3-B74F23778469}" srcOrd="0" destOrd="0" parTransId="{006EE122-A2EE-4EB4-983F-72006BB3CB7D}" sibTransId="{C5D3CB26-802E-465E-86DB-E2872F8663E5}"/>
    <dgm:cxn modelId="{F085EA45-9178-4DCC-9461-7C40B294E16C}" srcId="{C94EF74C-6E79-4EAE-981A-DCAB6BA83871}" destId="{D919AFBB-74E5-41F9-9866-B012A2B76046}" srcOrd="2" destOrd="0" parTransId="{9948DDA5-4E6A-4F02-B19E-AF654B8719AD}" sibTransId="{2EBD8573-8803-44CB-9054-ED39296555F5}"/>
    <dgm:cxn modelId="{A84B2E72-991E-4E55-BAA7-853BA4E19DE3}" type="presOf" srcId="{D919AFBB-74E5-41F9-9866-B012A2B76046}" destId="{54D9D65F-8276-4785-9503-69777B831639}" srcOrd="0" destOrd="0" presId="urn:microsoft.com/office/officeart/2005/8/layout/vList2"/>
    <dgm:cxn modelId="{E7DF482D-B60D-4E79-B8DC-89A7CA7750BD}" type="presOf" srcId="{9C074BD8-27BB-4E98-B36F-8A0008601EBE}" destId="{88CDEF01-DA28-4525-9246-5DD9F191A22C}" srcOrd="0" destOrd="0" presId="urn:microsoft.com/office/officeart/2005/8/layout/vList2"/>
    <dgm:cxn modelId="{725EDF48-AE58-44D1-807B-876E196F47C6}" type="presOf" srcId="{A7A60F39-4F74-4B9C-8874-3D1C8B96F0A4}" destId="{3A21A2AC-EB80-49DB-A9A1-958B7CE24E13}" srcOrd="0" destOrd="0" presId="urn:microsoft.com/office/officeart/2005/8/layout/vList2"/>
    <dgm:cxn modelId="{5FDF2702-209B-4DAC-99AE-42672E69AB35}" srcId="{C94EF74C-6E79-4EAE-981A-DCAB6BA83871}" destId="{A7A60F39-4F74-4B9C-8874-3D1C8B96F0A4}" srcOrd="1" destOrd="0" parTransId="{E84C931D-66E1-4899-B35C-884C8951E0E6}" sibTransId="{4164D3FC-04FE-4160-951D-68A8D35B3C3F}"/>
    <dgm:cxn modelId="{692A54DB-A1FB-4C67-8A28-C8E588BFF4F2}" type="presParOf" srcId="{7DC38D66-90F0-47B5-9CA8-92594487F11E}" destId="{4CC71FC7-EF31-45BC-9138-6B36463B31C7}" srcOrd="0" destOrd="0" presId="urn:microsoft.com/office/officeart/2005/8/layout/vList2"/>
    <dgm:cxn modelId="{A117720F-5B84-494A-AF3C-F1936B672A37}" type="presParOf" srcId="{7DC38D66-90F0-47B5-9CA8-92594487F11E}" destId="{792A452D-D336-4191-B559-9DE423B66A39}" srcOrd="1" destOrd="0" presId="urn:microsoft.com/office/officeart/2005/8/layout/vList2"/>
    <dgm:cxn modelId="{98D7B12F-91B0-48C6-ADFD-B7E4062BD342}" type="presParOf" srcId="{7DC38D66-90F0-47B5-9CA8-92594487F11E}" destId="{3A21A2AC-EB80-49DB-A9A1-958B7CE24E13}" srcOrd="2" destOrd="0" presId="urn:microsoft.com/office/officeart/2005/8/layout/vList2"/>
    <dgm:cxn modelId="{B0D92A14-DCA0-46F7-AC4A-FB668BA5729D}" type="presParOf" srcId="{7DC38D66-90F0-47B5-9CA8-92594487F11E}" destId="{C146DAA8-9FF9-44CF-9D17-F3A64FDCC8FA}" srcOrd="3" destOrd="0" presId="urn:microsoft.com/office/officeart/2005/8/layout/vList2"/>
    <dgm:cxn modelId="{06B48635-A581-4224-8252-4E14E6F79091}" type="presParOf" srcId="{7DC38D66-90F0-47B5-9CA8-92594487F11E}" destId="{54D9D65F-8276-4785-9503-69777B831639}" srcOrd="4" destOrd="0" presId="urn:microsoft.com/office/officeart/2005/8/layout/vList2"/>
    <dgm:cxn modelId="{F6C1EC7B-D4A9-4941-993C-96E9748A5170}" type="presParOf" srcId="{7DC38D66-90F0-47B5-9CA8-92594487F11E}" destId="{9D27E4E8-EA4B-49B8-A969-8810EC4A3D84}" srcOrd="5" destOrd="0" presId="urn:microsoft.com/office/officeart/2005/8/layout/vList2"/>
    <dgm:cxn modelId="{6F0C125F-8259-4EAA-AC0F-AD1586C54055}" type="presParOf" srcId="{7DC38D66-90F0-47B5-9CA8-92594487F11E}" destId="{88CDEF01-DA28-4525-9246-5DD9F191A22C}" srcOrd="6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8627E1D-306E-4A58-895E-1D929D21F59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43A1D-B595-4E99-BEF8-5FA29BC2CD9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200" b="1" dirty="0" err="1" smtClean="0">
              <a:latin typeface="Utsaah" pitchFamily="34" charset="0"/>
              <a:cs typeface="Utsaah" pitchFamily="34" charset="0"/>
            </a:rPr>
            <a:t>बाजार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संपर्क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वाढ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उपप्रकल्प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(Market Access Plan Sub Projects)</a:t>
          </a:r>
          <a:endParaRPr lang="en-US" sz="3200" dirty="0">
            <a:latin typeface="Utsaah" pitchFamily="34" charset="0"/>
            <a:cs typeface="Utsaah" pitchFamily="34" charset="0"/>
          </a:endParaRPr>
        </a:p>
      </dgm:t>
    </dgm:pt>
    <dgm:pt modelId="{10D564CE-EF23-439E-8D86-9805969E067E}" type="parTrans" cxnId="{B7D89827-72D4-44DA-ADF8-4AB167F42342}">
      <dgm:prSet/>
      <dgm:spPr/>
      <dgm:t>
        <a:bodyPr/>
        <a:lstStyle/>
        <a:p>
          <a:endParaRPr lang="en-US"/>
        </a:p>
      </dgm:t>
    </dgm:pt>
    <dgm:pt modelId="{09065A66-6F5E-4259-A6C9-9EBCDE5C294B}" type="sibTrans" cxnId="{B7D89827-72D4-44DA-ADF8-4AB167F42342}">
      <dgm:prSet/>
      <dgm:spPr/>
      <dgm:t>
        <a:bodyPr/>
        <a:lstStyle/>
        <a:p>
          <a:endParaRPr lang="en-US"/>
        </a:p>
      </dgm:t>
    </dgm:pt>
    <dgm:pt modelId="{53491071-85A6-4B0C-970F-8D6C3E627278}" type="pres">
      <dgm:prSet presAssocID="{18627E1D-306E-4A58-895E-1D929D21F5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CC8716-5594-4354-8072-0F474E3D5F43}" type="pres">
      <dgm:prSet presAssocID="{4F443A1D-B595-4E99-BEF8-5FA29BC2CD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922AE-1CD1-4AAD-8357-B5BF9469BCD0}" type="presOf" srcId="{4F443A1D-B595-4E99-BEF8-5FA29BC2CD9F}" destId="{83CC8716-5594-4354-8072-0F474E3D5F43}" srcOrd="0" destOrd="0" presId="urn:microsoft.com/office/officeart/2005/8/layout/vList2"/>
    <dgm:cxn modelId="{439580CA-6FA8-41BF-ACAB-0FBB684BFA59}" type="presOf" srcId="{18627E1D-306E-4A58-895E-1D929D21F59B}" destId="{53491071-85A6-4B0C-970F-8D6C3E627278}" srcOrd="0" destOrd="0" presId="urn:microsoft.com/office/officeart/2005/8/layout/vList2"/>
    <dgm:cxn modelId="{B7D89827-72D4-44DA-ADF8-4AB167F42342}" srcId="{18627E1D-306E-4A58-895E-1D929D21F59B}" destId="{4F443A1D-B595-4E99-BEF8-5FA29BC2CD9F}" srcOrd="0" destOrd="0" parTransId="{10D564CE-EF23-439E-8D86-9805969E067E}" sibTransId="{09065A66-6F5E-4259-A6C9-9EBCDE5C294B}"/>
    <dgm:cxn modelId="{9B7E0C4C-9EA8-452F-A178-0DD0EAFFC520}" type="presParOf" srcId="{53491071-85A6-4B0C-970F-8D6C3E627278}" destId="{83CC8716-5594-4354-8072-0F474E3D5F43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B546245-7720-4018-8E54-C6FAD3664E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42E57-DB72-49B0-83D6-0B6A30D211D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स्वरूप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-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धान्य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साठवणूक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व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साठवणूक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पश्चात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धान्य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तारण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ई.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साठी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उपप्रकल्प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DC880597-4BB2-473D-A0AD-22C8C33CDA05}" type="parTrans" cxnId="{E0598BEC-5541-484C-8200-63006FEB3CAA}">
      <dgm:prSet/>
      <dgm:spPr/>
      <dgm:t>
        <a:bodyPr/>
        <a:lstStyle/>
        <a:p>
          <a:endParaRPr lang="en-US"/>
        </a:p>
      </dgm:t>
    </dgm:pt>
    <dgm:pt modelId="{66FF85B1-6130-4C02-9523-CFAFF96C34D9}" type="sibTrans" cxnId="{E0598BEC-5541-484C-8200-63006FEB3CAA}">
      <dgm:prSet/>
      <dgm:spPr/>
      <dgm:t>
        <a:bodyPr/>
        <a:lstStyle/>
        <a:p>
          <a:endParaRPr lang="en-US"/>
        </a:p>
      </dgm:t>
    </dgm:pt>
    <dgm:pt modelId="{0A850215-40EA-44A4-8CCD-4981D97C8D7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पात्र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लाभार्थी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-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समुदाय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आधारीत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नोंदणीकृत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(CBO), (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प्राथमिक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कृषि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सहकारी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संस्था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(PACS),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प्रभाग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संघ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(CLF),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लोकसंचलीत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साधन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केंद्र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(CMRC)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25EDD5B1-9F4D-4DD7-B100-852DFE66C2B0}" type="parTrans" cxnId="{0C677E5C-9657-4A94-A9E1-1D206CC7B710}">
      <dgm:prSet/>
      <dgm:spPr/>
      <dgm:t>
        <a:bodyPr/>
        <a:lstStyle/>
        <a:p>
          <a:endParaRPr lang="en-US"/>
        </a:p>
      </dgm:t>
    </dgm:pt>
    <dgm:pt modelId="{B4813F13-CE19-4E2E-BB0B-2BF5ECB4B1AC}" type="sibTrans" cxnId="{0C677E5C-9657-4A94-A9E1-1D206CC7B710}">
      <dgm:prSet/>
      <dgm:spPr/>
      <dgm:t>
        <a:bodyPr/>
        <a:lstStyle/>
        <a:p>
          <a:endParaRPr lang="en-US"/>
        </a:p>
      </dgm:t>
    </dgm:pt>
    <dgm:pt modelId="{DEC60E94-F152-4A5B-B4A2-9BE9D8BCA03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उद्देश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-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ग्राम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पातळीवर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साठवणूक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सुविधा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उपलब्ध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करून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देणे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व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गोदाम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पावतीचा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लाभ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देणे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EF8BC3AC-A25B-4905-A46C-0E72C72E505B}" type="parTrans" cxnId="{FAE1FDD0-40FB-4397-9338-8CFAF5239F11}">
      <dgm:prSet/>
      <dgm:spPr/>
      <dgm:t>
        <a:bodyPr/>
        <a:lstStyle/>
        <a:p>
          <a:endParaRPr lang="en-US"/>
        </a:p>
      </dgm:t>
    </dgm:pt>
    <dgm:pt modelId="{0D251C1E-482E-4E69-B362-4FEA8E45A414}" type="sibTrans" cxnId="{FAE1FDD0-40FB-4397-9338-8CFAF5239F11}">
      <dgm:prSet/>
      <dgm:spPr/>
      <dgm:t>
        <a:bodyPr/>
        <a:lstStyle/>
        <a:p>
          <a:endParaRPr lang="en-US"/>
        </a:p>
      </dgm:t>
    </dgm:pt>
    <dgm:pt modelId="{E8B03D61-3610-492C-9CDF-7579815BF2D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अंमलबजावणी</a:t>
          </a:r>
          <a:r>
            <a:rPr lang="en-US" sz="28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कार्यपध्दती</a:t>
          </a:r>
          <a:r>
            <a:rPr lang="en-US" sz="28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- </a:t>
          </a:r>
          <a:endParaRPr lang="en-US" sz="2800" b="1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85D0897E-614B-4589-8795-DF8476E08DC0}" type="parTrans" cxnId="{B3E35F98-1169-48BE-8EB2-597157D132D5}">
      <dgm:prSet/>
      <dgm:spPr/>
      <dgm:t>
        <a:bodyPr/>
        <a:lstStyle/>
        <a:p>
          <a:endParaRPr lang="en-US"/>
        </a:p>
      </dgm:t>
    </dgm:pt>
    <dgm:pt modelId="{9326C319-88D2-41F3-A97E-DED9A5832AC0}" type="sibTrans" cxnId="{B3E35F98-1169-48BE-8EB2-597157D132D5}">
      <dgm:prSet/>
      <dgm:spPr/>
      <dgm:t>
        <a:bodyPr/>
        <a:lstStyle/>
        <a:p>
          <a:endParaRPr lang="en-US"/>
        </a:p>
      </dgm:t>
    </dgm:pt>
    <dgm:pt modelId="{4DE58760-5004-42E7-9DCF-EAAB0980B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१०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प्राथमिक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कृषी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पतसंस्थांमध्ये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पथदर्शक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गोदाम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आधारित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उप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राबविण्यात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येईल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5CC2059E-295C-44DA-A290-E2AC1946355A}" type="parTrans" cxnId="{90C60494-A596-49D4-B422-F74A52E7AC4D}">
      <dgm:prSet/>
      <dgm:spPr/>
      <dgm:t>
        <a:bodyPr/>
        <a:lstStyle/>
        <a:p>
          <a:endParaRPr lang="en-US"/>
        </a:p>
      </dgm:t>
    </dgm:pt>
    <dgm:pt modelId="{11295E3F-0D12-4314-A9D5-3C4E91F9AEA4}" type="sibTrans" cxnId="{90C60494-A596-49D4-B422-F74A52E7AC4D}">
      <dgm:prSet/>
      <dgm:spPr/>
      <dgm:t>
        <a:bodyPr/>
        <a:lstStyle/>
        <a:p>
          <a:endParaRPr lang="en-US"/>
        </a:p>
      </dgm:t>
    </dgm:pt>
    <dgm:pt modelId="{097A4D8A-586F-4345-A3AF-B556A240134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पथदर्शक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प्रकल्पाचा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मूल्यमापन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अभ्यास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F4E8EDE5-263C-4592-A09B-D514CA6FE80E}" type="parTrans" cxnId="{9D9FFFBD-EBAD-4A9D-92EC-9566FC29E431}">
      <dgm:prSet/>
      <dgm:spPr/>
      <dgm:t>
        <a:bodyPr/>
        <a:lstStyle/>
        <a:p>
          <a:endParaRPr lang="en-US"/>
        </a:p>
      </dgm:t>
    </dgm:pt>
    <dgm:pt modelId="{8DDDA076-0941-42F3-B7DD-53F8DC810888}" type="sibTrans" cxnId="{9D9FFFBD-EBAD-4A9D-92EC-9566FC29E431}">
      <dgm:prSet/>
      <dgm:spPr/>
      <dgm:t>
        <a:bodyPr/>
        <a:lstStyle/>
        <a:p>
          <a:endParaRPr lang="en-US"/>
        </a:p>
      </dgm:t>
    </dgm:pt>
    <dgm:pt modelId="{2B740880-BBD7-4A6B-8CB0-38BDBBFE294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अभ्यासाच्या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निष्कर्षानुसार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गोदाम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आधारित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प्रकल्पाचे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विस्तारीकरण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93724A21-6422-4814-AAEA-840E9F72D3AB}" type="parTrans" cxnId="{D0DCDD8B-4CF6-49FE-9744-571ADE89F773}">
      <dgm:prSet/>
      <dgm:spPr/>
      <dgm:t>
        <a:bodyPr/>
        <a:lstStyle/>
        <a:p>
          <a:endParaRPr lang="en-US"/>
        </a:p>
      </dgm:t>
    </dgm:pt>
    <dgm:pt modelId="{EE5D555A-928A-4CEA-BB54-31A5D8D6BD52}" type="sibTrans" cxnId="{D0DCDD8B-4CF6-49FE-9744-571ADE89F773}">
      <dgm:prSet/>
      <dgm:spPr/>
      <dgm:t>
        <a:bodyPr/>
        <a:lstStyle/>
        <a:p>
          <a:endParaRPr lang="en-US"/>
        </a:p>
      </dgm:t>
    </dgm:pt>
    <dgm:pt modelId="{7AF87BD2-6803-4321-B0FD-2714B4B95BB0}" type="pres">
      <dgm:prSet presAssocID="{FB546245-7720-4018-8E54-C6FAD3664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4655B-9330-4222-A72D-5F7F1B9C86B6}" type="pres">
      <dgm:prSet presAssocID="{92C42E57-DB72-49B0-83D6-0B6A30D211D3}" presName="parentText" presStyleLbl="node1" presStyleIdx="0" presStyleCnt="7" custScaleX="100000" custScaleY="74112" custLinFactY="-816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DDC5B-23BD-4116-9C3B-BA3429B06AC9}" type="pres">
      <dgm:prSet presAssocID="{66FF85B1-6130-4C02-9523-CFAFF96C34D9}" presName="spacer" presStyleCnt="0"/>
      <dgm:spPr/>
    </dgm:pt>
    <dgm:pt modelId="{E6D03945-8FB8-4C9C-B37B-C979BF5F9D34}" type="pres">
      <dgm:prSet presAssocID="{DEC60E94-F152-4A5B-B4A2-9BE9D8BCA039}" presName="parentText" presStyleLbl="node1" presStyleIdx="1" presStyleCnt="7" custScaleX="100000" custScaleY="72294" custLinFactY="-657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D6C88-6D5C-49F1-ADE9-D5D4D586DA9D}" type="pres">
      <dgm:prSet presAssocID="{0D251C1E-482E-4E69-B362-4FEA8E45A414}" presName="spacer" presStyleCnt="0"/>
      <dgm:spPr/>
    </dgm:pt>
    <dgm:pt modelId="{89E9A9E0-3FDB-4F53-AEC5-A85561136C82}" type="pres">
      <dgm:prSet presAssocID="{0A850215-40EA-44A4-8CCD-4981D97C8D70}" presName="parentText" presStyleLbl="node1" presStyleIdx="2" presStyleCnt="7" custScaleY="121054" custLinFactY="-437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12881-BEFD-4518-A32A-D3D356C84C74}" type="pres">
      <dgm:prSet presAssocID="{B4813F13-CE19-4E2E-BB0B-2BF5ECB4B1AC}" presName="spacer" presStyleCnt="0"/>
      <dgm:spPr/>
    </dgm:pt>
    <dgm:pt modelId="{F856BE0F-D211-458C-A6F4-CC76A9470333}" type="pres">
      <dgm:prSet presAssocID="{E8B03D61-3610-492C-9CDF-7579815BF2D7}" presName="parentText" presStyleLbl="node1" presStyleIdx="3" presStyleCnt="7" custScaleY="75317" custLinFactY="-302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579F7-463C-4ADB-AB2E-9B00DD11C661}" type="pres">
      <dgm:prSet presAssocID="{9326C319-88D2-41F3-A97E-DED9A5832AC0}" presName="spacer" presStyleCnt="0"/>
      <dgm:spPr/>
    </dgm:pt>
    <dgm:pt modelId="{918F42C2-9143-4C6E-8F1C-C79F99076C03}" type="pres">
      <dgm:prSet presAssocID="{2B740880-BBD7-4A6B-8CB0-38BDBBFE294D}" presName="parentText" presStyleLbl="node1" presStyleIdx="4" presStyleCnt="7" custLinFactY="222397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F1B05-9783-4CA6-92C6-BCC8C9F06644}" type="pres">
      <dgm:prSet presAssocID="{EE5D555A-928A-4CEA-BB54-31A5D8D6BD52}" presName="spacer" presStyleCnt="0"/>
      <dgm:spPr/>
    </dgm:pt>
    <dgm:pt modelId="{D96BC276-A8E0-426A-BED8-B8B1B470D3E5}" type="pres">
      <dgm:prSet presAssocID="{097A4D8A-586F-4345-A3AF-B556A240134F}" presName="parentText" presStyleLbl="node1" presStyleIdx="5" presStyleCnt="7" custScaleY="102796" custLinFactY="-21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69C9C-9617-49C9-A544-6D7CBD73A3DB}" type="pres">
      <dgm:prSet presAssocID="{8DDDA076-0941-42F3-B7DD-53F8DC810888}" presName="spacer" presStyleCnt="0"/>
      <dgm:spPr/>
    </dgm:pt>
    <dgm:pt modelId="{58871E9D-5955-410F-88F0-420941EBDA2D}" type="pres">
      <dgm:prSet presAssocID="{4DE58760-5004-42E7-9DCF-EAAB0980B184}" presName="parentText" presStyleLbl="node1" presStyleIdx="6" presStyleCnt="7" custLinFactY="-21654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FFFBD-EBAD-4A9D-92EC-9566FC29E431}" srcId="{FB546245-7720-4018-8E54-C6FAD3664EE2}" destId="{097A4D8A-586F-4345-A3AF-B556A240134F}" srcOrd="5" destOrd="0" parTransId="{F4E8EDE5-263C-4592-A09B-D514CA6FE80E}" sibTransId="{8DDDA076-0941-42F3-B7DD-53F8DC810888}"/>
    <dgm:cxn modelId="{3DEC26E9-D618-4DE2-A298-CE522AB87F1F}" type="presOf" srcId="{2B740880-BBD7-4A6B-8CB0-38BDBBFE294D}" destId="{918F42C2-9143-4C6E-8F1C-C79F99076C03}" srcOrd="0" destOrd="0" presId="urn:microsoft.com/office/officeart/2005/8/layout/vList2"/>
    <dgm:cxn modelId="{F9AEDE3F-9CFE-41A9-A239-6AFCE7563051}" type="presOf" srcId="{E8B03D61-3610-492C-9CDF-7579815BF2D7}" destId="{F856BE0F-D211-458C-A6F4-CC76A9470333}" srcOrd="0" destOrd="0" presId="urn:microsoft.com/office/officeart/2005/8/layout/vList2"/>
    <dgm:cxn modelId="{D0DCDD8B-4CF6-49FE-9744-571ADE89F773}" srcId="{FB546245-7720-4018-8E54-C6FAD3664EE2}" destId="{2B740880-BBD7-4A6B-8CB0-38BDBBFE294D}" srcOrd="4" destOrd="0" parTransId="{93724A21-6422-4814-AAEA-840E9F72D3AB}" sibTransId="{EE5D555A-928A-4CEA-BB54-31A5D8D6BD52}"/>
    <dgm:cxn modelId="{675D7148-A377-433C-8412-3462A86C38FA}" type="presOf" srcId="{0A850215-40EA-44A4-8CCD-4981D97C8D70}" destId="{89E9A9E0-3FDB-4F53-AEC5-A85561136C82}" srcOrd="0" destOrd="0" presId="urn:microsoft.com/office/officeart/2005/8/layout/vList2"/>
    <dgm:cxn modelId="{E0598BEC-5541-484C-8200-63006FEB3CAA}" srcId="{FB546245-7720-4018-8E54-C6FAD3664EE2}" destId="{92C42E57-DB72-49B0-83D6-0B6A30D211D3}" srcOrd="0" destOrd="0" parTransId="{DC880597-4BB2-473D-A0AD-22C8C33CDA05}" sibTransId="{66FF85B1-6130-4C02-9523-CFAFF96C34D9}"/>
    <dgm:cxn modelId="{171830F2-B46D-4C58-9F8C-1A8D5007480D}" type="presOf" srcId="{4DE58760-5004-42E7-9DCF-EAAB0980B184}" destId="{58871E9D-5955-410F-88F0-420941EBDA2D}" srcOrd="0" destOrd="0" presId="urn:microsoft.com/office/officeart/2005/8/layout/vList2"/>
    <dgm:cxn modelId="{90C60494-A596-49D4-B422-F74A52E7AC4D}" srcId="{FB546245-7720-4018-8E54-C6FAD3664EE2}" destId="{4DE58760-5004-42E7-9DCF-EAAB0980B184}" srcOrd="6" destOrd="0" parTransId="{5CC2059E-295C-44DA-A290-E2AC1946355A}" sibTransId="{11295E3F-0D12-4314-A9D5-3C4E91F9AEA4}"/>
    <dgm:cxn modelId="{FAE1FDD0-40FB-4397-9338-8CFAF5239F11}" srcId="{FB546245-7720-4018-8E54-C6FAD3664EE2}" destId="{DEC60E94-F152-4A5B-B4A2-9BE9D8BCA039}" srcOrd="1" destOrd="0" parTransId="{EF8BC3AC-A25B-4905-A46C-0E72C72E505B}" sibTransId="{0D251C1E-482E-4E69-B362-4FEA8E45A414}"/>
    <dgm:cxn modelId="{00B5FD9D-F6A4-4543-BAAA-1391C59CEC17}" type="presOf" srcId="{FB546245-7720-4018-8E54-C6FAD3664EE2}" destId="{7AF87BD2-6803-4321-B0FD-2714B4B95BB0}" srcOrd="0" destOrd="0" presId="urn:microsoft.com/office/officeart/2005/8/layout/vList2"/>
    <dgm:cxn modelId="{567EA024-C4DA-43CD-B263-7FF5F7AAA07E}" type="presOf" srcId="{92C42E57-DB72-49B0-83D6-0B6A30D211D3}" destId="{9D44655B-9330-4222-A72D-5F7F1B9C86B6}" srcOrd="0" destOrd="0" presId="urn:microsoft.com/office/officeart/2005/8/layout/vList2"/>
    <dgm:cxn modelId="{DC84A324-A47C-464D-99F5-EE450B536DC9}" type="presOf" srcId="{097A4D8A-586F-4345-A3AF-B556A240134F}" destId="{D96BC276-A8E0-426A-BED8-B8B1B470D3E5}" srcOrd="0" destOrd="0" presId="urn:microsoft.com/office/officeart/2005/8/layout/vList2"/>
    <dgm:cxn modelId="{0C677E5C-9657-4A94-A9E1-1D206CC7B710}" srcId="{FB546245-7720-4018-8E54-C6FAD3664EE2}" destId="{0A850215-40EA-44A4-8CCD-4981D97C8D70}" srcOrd="2" destOrd="0" parTransId="{25EDD5B1-9F4D-4DD7-B100-852DFE66C2B0}" sibTransId="{B4813F13-CE19-4E2E-BB0B-2BF5ECB4B1AC}"/>
    <dgm:cxn modelId="{B3E35F98-1169-48BE-8EB2-597157D132D5}" srcId="{FB546245-7720-4018-8E54-C6FAD3664EE2}" destId="{E8B03D61-3610-492C-9CDF-7579815BF2D7}" srcOrd="3" destOrd="0" parTransId="{85D0897E-614B-4589-8795-DF8476E08DC0}" sibTransId="{9326C319-88D2-41F3-A97E-DED9A5832AC0}"/>
    <dgm:cxn modelId="{2E6300BD-2797-43B6-BC48-AD26903B721C}" type="presOf" srcId="{DEC60E94-F152-4A5B-B4A2-9BE9D8BCA039}" destId="{E6D03945-8FB8-4C9C-B37B-C979BF5F9D34}" srcOrd="0" destOrd="0" presId="urn:microsoft.com/office/officeart/2005/8/layout/vList2"/>
    <dgm:cxn modelId="{E489A7DF-5684-4E35-8F39-474BD73C2C02}" type="presParOf" srcId="{7AF87BD2-6803-4321-B0FD-2714B4B95BB0}" destId="{9D44655B-9330-4222-A72D-5F7F1B9C86B6}" srcOrd="0" destOrd="0" presId="urn:microsoft.com/office/officeart/2005/8/layout/vList2"/>
    <dgm:cxn modelId="{5444B355-91BF-4122-9321-ED31D457EAED}" type="presParOf" srcId="{7AF87BD2-6803-4321-B0FD-2714B4B95BB0}" destId="{6B7DDC5B-23BD-4116-9C3B-BA3429B06AC9}" srcOrd="1" destOrd="0" presId="urn:microsoft.com/office/officeart/2005/8/layout/vList2"/>
    <dgm:cxn modelId="{57F3A485-C1BC-4EB6-AB48-FF9E274BA457}" type="presParOf" srcId="{7AF87BD2-6803-4321-B0FD-2714B4B95BB0}" destId="{E6D03945-8FB8-4C9C-B37B-C979BF5F9D34}" srcOrd="2" destOrd="0" presId="urn:microsoft.com/office/officeart/2005/8/layout/vList2"/>
    <dgm:cxn modelId="{2188C69D-495B-45CF-90F1-CCB080559F4A}" type="presParOf" srcId="{7AF87BD2-6803-4321-B0FD-2714B4B95BB0}" destId="{2D1D6C88-6D5C-49F1-ADE9-D5D4D586DA9D}" srcOrd="3" destOrd="0" presId="urn:microsoft.com/office/officeart/2005/8/layout/vList2"/>
    <dgm:cxn modelId="{D50F3512-B190-41E3-AC09-B44C3D10E390}" type="presParOf" srcId="{7AF87BD2-6803-4321-B0FD-2714B4B95BB0}" destId="{89E9A9E0-3FDB-4F53-AEC5-A85561136C82}" srcOrd="4" destOrd="0" presId="urn:microsoft.com/office/officeart/2005/8/layout/vList2"/>
    <dgm:cxn modelId="{3FDA23F6-0D89-450A-BF16-ED868DB82564}" type="presParOf" srcId="{7AF87BD2-6803-4321-B0FD-2714B4B95BB0}" destId="{2A512881-BEFD-4518-A32A-D3D356C84C74}" srcOrd="5" destOrd="0" presId="urn:microsoft.com/office/officeart/2005/8/layout/vList2"/>
    <dgm:cxn modelId="{2D272E0C-3A7C-4C1D-8CCB-58DEDF7944AF}" type="presParOf" srcId="{7AF87BD2-6803-4321-B0FD-2714B4B95BB0}" destId="{F856BE0F-D211-458C-A6F4-CC76A9470333}" srcOrd="6" destOrd="0" presId="urn:microsoft.com/office/officeart/2005/8/layout/vList2"/>
    <dgm:cxn modelId="{65D7FD92-8AC6-4D4D-B9E7-FEE80FEAE265}" type="presParOf" srcId="{7AF87BD2-6803-4321-B0FD-2714B4B95BB0}" destId="{525579F7-463C-4ADB-AB2E-9B00DD11C661}" srcOrd="7" destOrd="0" presId="urn:microsoft.com/office/officeart/2005/8/layout/vList2"/>
    <dgm:cxn modelId="{C84D7743-D113-40F5-84AA-895C14A9E1E7}" type="presParOf" srcId="{7AF87BD2-6803-4321-B0FD-2714B4B95BB0}" destId="{918F42C2-9143-4C6E-8F1C-C79F99076C03}" srcOrd="8" destOrd="0" presId="urn:microsoft.com/office/officeart/2005/8/layout/vList2"/>
    <dgm:cxn modelId="{E96A0B56-4102-4CD8-807C-B2CA60CED129}" type="presParOf" srcId="{7AF87BD2-6803-4321-B0FD-2714B4B95BB0}" destId="{002F1B05-9783-4CA6-92C6-BCC8C9F06644}" srcOrd="9" destOrd="0" presId="urn:microsoft.com/office/officeart/2005/8/layout/vList2"/>
    <dgm:cxn modelId="{2E84117B-2CBB-438C-A52E-C67BBE5341B6}" type="presParOf" srcId="{7AF87BD2-6803-4321-B0FD-2714B4B95BB0}" destId="{D96BC276-A8E0-426A-BED8-B8B1B470D3E5}" srcOrd="10" destOrd="0" presId="urn:microsoft.com/office/officeart/2005/8/layout/vList2"/>
    <dgm:cxn modelId="{8CEB9D4C-5C01-4BCB-AAE0-4E3BE6998D1C}" type="presParOf" srcId="{7AF87BD2-6803-4321-B0FD-2714B4B95BB0}" destId="{0F369C9C-9617-49C9-A544-6D7CBD73A3DB}" srcOrd="11" destOrd="0" presId="urn:microsoft.com/office/officeart/2005/8/layout/vList2"/>
    <dgm:cxn modelId="{76BE7C06-6FEE-4B70-80B4-77725090D5D4}" type="presParOf" srcId="{7AF87BD2-6803-4321-B0FD-2714B4B95BB0}" destId="{58871E9D-5955-410F-88F0-420941EBDA2D}" srcOrd="12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1D13EC0-1578-490C-8B01-B88B9427686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A2B44-074F-4AF3-A861-CCDE408E716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200" b="1" dirty="0" err="1" smtClean="0">
              <a:latin typeface="Utsaah" pitchFamily="34" charset="0"/>
              <a:cs typeface="Utsaah" pitchFamily="34" charset="0"/>
            </a:rPr>
            <a:t>धान्य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गोदाम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आधारित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उप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प्रकल्प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(Warehouse Based Sub Projects)</a:t>
          </a:r>
          <a:endParaRPr lang="en-US" sz="3200" b="1" dirty="0">
            <a:latin typeface="Utsaah" pitchFamily="34" charset="0"/>
            <a:cs typeface="Utsaah" pitchFamily="34" charset="0"/>
          </a:endParaRPr>
        </a:p>
      </dgm:t>
    </dgm:pt>
    <dgm:pt modelId="{21D77532-8D4A-41F9-BD5A-28CF3E5909E1}" type="parTrans" cxnId="{2C674578-657D-4363-8011-0C22DEC85DBA}">
      <dgm:prSet/>
      <dgm:spPr/>
      <dgm:t>
        <a:bodyPr/>
        <a:lstStyle/>
        <a:p>
          <a:endParaRPr lang="en-US"/>
        </a:p>
      </dgm:t>
    </dgm:pt>
    <dgm:pt modelId="{C49FC5F4-7085-4D04-A756-701AF4144394}" type="sibTrans" cxnId="{2C674578-657D-4363-8011-0C22DEC85DBA}">
      <dgm:prSet/>
      <dgm:spPr/>
      <dgm:t>
        <a:bodyPr/>
        <a:lstStyle/>
        <a:p>
          <a:endParaRPr lang="en-US"/>
        </a:p>
      </dgm:t>
    </dgm:pt>
    <dgm:pt modelId="{99644D6F-14BB-4571-BBC4-99D2491F4441}" type="pres">
      <dgm:prSet presAssocID="{21D13EC0-1578-490C-8B01-B88B942768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724B0-A841-4737-9EA1-B49A9B50122B}" type="pres">
      <dgm:prSet presAssocID="{E5AA2B44-074F-4AF3-A861-CCDE408E71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E517D-574A-48F1-BFBA-A2D88D601655}" type="presOf" srcId="{E5AA2B44-074F-4AF3-A861-CCDE408E7168}" destId="{D97724B0-A841-4737-9EA1-B49A9B50122B}" srcOrd="0" destOrd="0" presId="urn:microsoft.com/office/officeart/2005/8/layout/vList2"/>
    <dgm:cxn modelId="{005DDDE1-488F-42E1-A5EA-1220F9D2C2EC}" type="presOf" srcId="{21D13EC0-1578-490C-8B01-B88B94276869}" destId="{99644D6F-14BB-4571-BBC4-99D2491F4441}" srcOrd="0" destOrd="0" presId="urn:microsoft.com/office/officeart/2005/8/layout/vList2"/>
    <dgm:cxn modelId="{2C674578-657D-4363-8011-0C22DEC85DBA}" srcId="{21D13EC0-1578-490C-8B01-B88B94276869}" destId="{E5AA2B44-074F-4AF3-A861-CCDE408E7168}" srcOrd="0" destOrd="0" parTransId="{21D77532-8D4A-41F9-BD5A-28CF3E5909E1}" sibTransId="{C49FC5F4-7085-4D04-A756-701AF4144394}"/>
    <dgm:cxn modelId="{AFDBF619-4590-40E5-9081-18957A8D268D}" type="presParOf" srcId="{99644D6F-14BB-4571-BBC4-99D2491F4441}" destId="{D97724B0-A841-4737-9EA1-B49A9B50122B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BAB6F9F-0AF2-4449-A3FC-FBFBFEAA4FB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97261-8E8D-4C89-8F47-DE50416863F6}">
      <dgm:prSet/>
      <dgm:spPr>
        <a:solidFill>
          <a:srgbClr val="002060"/>
        </a:solidFill>
      </dgm:spPr>
      <dgm:t>
        <a:bodyPr/>
        <a:lstStyle/>
        <a:p>
          <a:pPr algn="ctr" rtl="0"/>
          <a:r>
            <a:rPr lang="en-US" b="1" dirty="0" err="1" smtClean="0">
              <a:latin typeface="Utsaah" pitchFamily="34" charset="0"/>
              <a:cs typeface="Utsaah" pitchFamily="34" charset="0"/>
            </a:rPr>
            <a:t>मूल्य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साखळी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म्हणजे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काय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?</a:t>
          </a:r>
          <a:endParaRPr lang="en-US" dirty="0">
            <a:latin typeface="Utsaah" pitchFamily="34" charset="0"/>
            <a:cs typeface="Utsaah" pitchFamily="34" charset="0"/>
          </a:endParaRPr>
        </a:p>
      </dgm:t>
    </dgm:pt>
    <dgm:pt modelId="{CB934C7E-287D-4C3A-AF94-4165133E37A0}" type="parTrans" cxnId="{6FD03E5A-C07F-416E-ADBE-2C1B90A8E780}">
      <dgm:prSet/>
      <dgm:spPr/>
      <dgm:t>
        <a:bodyPr/>
        <a:lstStyle/>
        <a:p>
          <a:endParaRPr lang="en-US"/>
        </a:p>
      </dgm:t>
    </dgm:pt>
    <dgm:pt modelId="{F2731F8F-1FD9-490C-BE48-C6877B4C556F}" type="sibTrans" cxnId="{6FD03E5A-C07F-416E-ADBE-2C1B90A8E780}">
      <dgm:prSet/>
      <dgm:spPr/>
      <dgm:t>
        <a:bodyPr/>
        <a:lstStyle/>
        <a:p>
          <a:endParaRPr lang="en-US"/>
        </a:p>
      </dgm:t>
    </dgm:pt>
    <dgm:pt modelId="{1BE4BE58-0D93-4F91-B097-DE15C3AC987F}" type="pres">
      <dgm:prSet presAssocID="{2BAB6F9F-0AF2-4449-A3FC-FBFBFEAA4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60A0CA-1204-4FF4-B26B-4DE60BF48356}" type="pres">
      <dgm:prSet presAssocID="{01997261-8E8D-4C89-8F47-DE50416863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C3CC5-6738-4990-B0A1-51B7E3624E62}" type="presOf" srcId="{01997261-8E8D-4C89-8F47-DE50416863F6}" destId="{0E60A0CA-1204-4FF4-B26B-4DE60BF48356}" srcOrd="0" destOrd="0" presId="urn:microsoft.com/office/officeart/2005/8/layout/vList2"/>
    <dgm:cxn modelId="{873A5C00-A962-4CC7-AE3C-6929208D7F37}" type="presOf" srcId="{2BAB6F9F-0AF2-4449-A3FC-FBFBFEAA4FB1}" destId="{1BE4BE58-0D93-4F91-B097-DE15C3AC987F}" srcOrd="0" destOrd="0" presId="urn:microsoft.com/office/officeart/2005/8/layout/vList2"/>
    <dgm:cxn modelId="{6FD03E5A-C07F-416E-ADBE-2C1B90A8E780}" srcId="{2BAB6F9F-0AF2-4449-A3FC-FBFBFEAA4FB1}" destId="{01997261-8E8D-4C89-8F47-DE50416863F6}" srcOrd="0" destOrd="0" parTransId="{CB934C7E-287D-4C3A-AF94-4165133E37A0}" sibTransId="{F2731F8F-1FD9-490C-BE48-C6877B4C556F}"/>
    <dgm:cxn modelId="{D0CA7E11-4AE1-47A3-B2B0-4183E5D893A5}" type="presParOf" srcId="{1BE4BE58-0D93-4F91-B097-DE15C3AC987F}" destId="{0E60A0CA-1204-4FF4-B26B-4DE60BF48356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0A37B2B-79C5-4B6C-B3C1-604D014656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2C3B6-9F4F-4700-9851-06CA9D717EC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en-US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"</a:t>
          </a:r>
          <a:r>
            <a:rPr lang="hi-IN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मुल्यसाखळी म्हणजे शेतमालाच्या उत्पादनापासून उपभोगापर्यंत सर्व कार्यांची व ती कार्ये करणाऱ्या सर्व घटकांची साखळी होय</a:t>
          </a:r>
          <a:r>
            <a:rPr lang="en-US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</a:t>
          </a:r>
          <a:r>
            <a:rPr lang="hi-IN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या साखळीमुळे उत्पादित शेतमालाची मालकी एका घटकापासून दुसऱ्या घटकाकडे जाते आणि या प्रक्रियेत  शेतमालाच्या किंमतीत वाढ</a:t>
          </a:r>
          <a:r>
            <a:rPr lang="en-US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(</a:t>
          </a:r>
          <a:r>
            <a:rPr lang="hi-IN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मुल्यवृध्दी</a:t>
          </a:r>
          <a:r>
            <a:rPr lang="en-US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)</a:t>
          </a:r>
          <a:r>
            <a:rPr lang="hi-IN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होत जाते</a:t>
          </a:r>
          <a:r>
            <a:rPr lang="en-US" sz="44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".</a:t>
          </a:r>
          <a:endParaRPr lang="en-US" sz="44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81D57F42-1D77-4D23-BCF9-DD06328FCA34}" type="parTrans" cxnId="{205E5ABD-C50A-40B4-A70F-4C7978A25B9A}">
      <dgm:prSet/>
      <dgm:spPr/>
      <dgm:t>
        <a:bodyPr/>
        <a:lstStyle/>
        <a:p>
          <a:endParaRPr lang="en-US"/>
        </a:p>
      </dgm:t>
    </dgm:pt>
    <dgm:pt modelId="{FAEFB966-4630-4623-AE0D-4A0FCF6BD60A}" type="sibTrans" cxnId="{205E5ABD-C50A-40B4-A70F-4C7978A25B9A}">
      <dgm:prSet/>
      <dgm:spPr/>
      <dgm:t>
        <a:bodyPr/>
        <a:lstStyle/>
        <a:p>
          <a:endParaRPr lang="en-US"/>
        </a:p>
      </dgm:t>
    </dgm:pt>
    <dgm:pt modelId="{A2334765-31F2-41DC-A552-C4F39243E2A3}" type="pres">
      <dgm:prSet presAssocID="{80A37B2B-79C5-4B6C-B3C1-604D014656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0CA39B-1A5D-4009-B7B0-843BB4213020}" type="pres">
      <dgm:prSet presAssocID="{BF22C3B6-9F4F-4700-9851-06CA9D717E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1BE1A7-13F2-4E0D-9626-48D0DC72AB8B}" type="presOf" srcId="{BF22C3B6-9F4F-4700-9851-06CA9D717EC0}" destId="{F70CA39B-1A5D-4009-B7B0-843BB4213020}" srcOrd="0" destOrd="0" presId="urn:microsoft.com/office/officeart/2005/8/layout/vList2"/>
    <dgm:cxn modelId="{58B6C034-EC3A-41B8-B1C6-4899EBB3B3F0}" type="presOf" srcId="{80A37B2B-79C5-4B6C-B3C1-604D0146566F}" destId="{A2334765-31F2-41DC-A552-C4F39243E2A3}" srcOrd="0" destOrd="0" presId="urn:microsoft.com/office/officeart/2005/8/layout/vList2"/>
    <dgm:cxn modelId="{205E5ABD-C50A-40B4-A70F-4C7978A25B9A}" srcId="{80A37B2B-79C5-4B6C-B3C1-604D0146566F}" destId="{BF22C3B6-9F4F-4700-9851-06CA9D717EC0}" srcOrd="0" destOrd="0" parTransId="{81D57F42-1D77-4D23-BCF9-DD06328FCA34}" sibTransId="{FAEFB966-4630-4623-AE0D-4A0FCF6BD60A}"/>
    <dgm:cxn modelId="{45F4F077-C332-48E1-A652-F7768E35B93C}" type="presParOf" srcId="{A2334765-31F2-41DC-A552-C4F39243E2A3}" destId="{F70CA39B-1A5D-4009-B7B0-843BB4213020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2AFD198-6920-4C1D-9F66-508A11EB054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DAD27-D164-43B9-A90D-4CBCBE3E0166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dirty="0" err="1" smtClean="0">
              <a:latin typeface="Utsaah" pitchFamily="34" charset="0"/>
              <a:cs typeface="Utsaah" pitchFamily="34" charset="0"/>
            </a:rPr>
            <a:t>मूल्य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साखळी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विकास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कशासाठी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?</a:t>
          </a:r>
          <a:endParaRPr lang="en-US" dirty="0">
            <a:latin typeface="Utsaah" pitchFamily="34" charset="0"/>
            <a:cs typeface="Utsaah" pitchFamily="34" charset="0"/>
          </a:endParaRPr>
        </a:p>
      </dgm:t>
    </dgm:pt>
    <dgm:pt modelId="{229CEBB1-3DEB-41AC-85FF-118344F8038E}" type="parTrans" cxnId="{FA61CE4F-0AF1-4D47-AB21-F017477381F4}">
      <dgm:prSet/>
      <dgm:spPr/>
      <dgm:t>
        <a:bodyPr/>
        <a:lstStyle/>
        <a:p>
          <a:endParaRPr lang="en-US"/>
        </a:p>
      </dgm:t>
    </dgm:pt>
    <dgm:pt modelId="{B250DF15-48DA-4D80-9D05-706A92916F0F}" type="sibTrans" cxnId="{FA61CE4F-0AF1-4D47-AB21-F017477381F4}">
      <dgm:prSet/>
      <dgm:spPr/>
      <dgm:t>
        <a:bodyPr/>
        <a:lstStyle/>
        <a:p>
          <a:endParaRPr lang="en-US"/>
        </a:p>
      </dgm:t>
    </dgm:pt>
    <dgm:pt modelId="{65F666D5-A9FE-48B3-9A9F-4002FC07D8EA}" type="pres">
      <dgm:prSet presAssocID="{F2AFD198-6920-4C1D-9F66-508A11EB0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505D64-B11F-4DFC-ABEA-A6131D79C1C9}" type="pres">
      <dgm:prSet presAssocID="{1C8DAD27-D164-43B9-A90D-4CBCBE3E01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1CE4F-0AF1-4D47-AB21-F017477381F4}" srcId="{F2AFD198-6920-4C1D-9F66-508A11EB054B}" destId="{1C8DAD27-D164-43B9-A90D-4CBCBE3E0166}" srcOrd="0" destOrd="0" parTransId="{229CEBB1-3DEB-41AC-85FF-118344F8038E}" sibTransId="{B250DF15-48DA-4D80-9D05-706A92916F0F}"/>
    <dgm:cxn modelId="{59E9CEEA-7B42-4171-A29D-0FFD836666F7}" type="presOf" srcId="{F2AFD198-6920-4C1D-9F66-508A11EB054B}" destId="{65F666D5-A9FE-48B3-9A9F-4002FC07D8EA}" srcOrd="0" destOrd="0" presId="urn:microsoft.com/office/officeart/2005/8/layout/vList2"/>
    <dgm:cxn modelId="{E2227F2A-5290-4673-BCB4-B03876F49E7E}" type="presOf" srcId="{1C8DAD27-D164-43B9-A90D-4CBCBE3E0166}" destId="{81505D64-B11F-4DFC-ABEA-A6131D79C1C9}" srcOrd="0" destOrd="0" presId="urn:microsoft.com/office/officeart/2005/8/layout/vList2"/>
    <dgm:cxn modelId="{1A820722-67CD-462E-B1B9-B145BC45BF6A}" type="presParOf" srcId="{65F666D5-A9FE-48B3-9A9F-4002FC07D8EA}" destId="{81505D64-B11F-4DFC-ABEA-A6131D79C1C9}" srcOrd="0" destOrd="0" presId="urn:microsoft.com/office/officeart/2005/8/layout/vList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8C9E683-B1CD-4813-891A-F5623C0D19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BB899-40CA-4E3D-91D2-63EFD3D693A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ग्राहकाने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अदा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केलेल्या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रुपयामध्ये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उत्पादकाचा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हिस्सा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वाढविणे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E5268FAF-7691-479E-8729-93C5955A8294}" type="parTrans" cxnId="{A7B9206F-E882-4EA3-BEBF-877413E66D7A}">
      <dgm:prSet/>
      <dgm:spPr/>
      <dgm:t>
        <a:bodyPr/>
        <a:lstStyle/>
        <a:p>
          <a:endParaRPr lang="en-US"/>
        </a:p>
      </dgm:t>
    </dgm:pt>
    <dgm:pt modelId="{F8721A4D-009F-479A-9A46-C3630D77FDC5}" type="sibTrans" cxnId="{A7B9206F-E882-4EA3-BEBF-877413E66D7A}">
      <dgm:prSet/>
      <dgm:spPr/>
      <dgm:t>
        <a:bodyPr/>
        <a:lstStyle/>
        <a:p>
          <a:endParaRPr lang="en-US"/>
        </a:p>
      </dgm:t>
    </dgm:pt>
    <dgm:pt modelId="{5AA1FB24-A014-4C9B-BAF2-7D5CB2C40F8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मूल्य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साखळीमध्ये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सहभागी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असलेल्या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घटकांची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कार्यक्षमता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वाढविणे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F045AC36-E5C6-4ADA-AEA1-6C1207F10FB2}" type="parTrans" cxnId="{2D7B1CC3-11AB-4B74-8C5A-F6B7D270A62D}">
      <dgm:prSet/>
      <dgm:spPr/>
      <dgm:t>
        <a:bodyPr/>
        <a:lstStyle/>
        <a:p>
          <a:endParaRPr lang="en-US"/>
        </a:p>
      </dgm:t>
    </dgm:pt>
    <dgm:pt modelId="{D1BF92AC-02F2-43E1-80B1-081A0F2F761D}" type="sibTrans" cxnId="{2D7B1CC3-11AB-4B74-8C5A-F6B7D270A62D}">
      <dgm:prSet/>
      <dgm:spPr/>
      <dgm:t>
        <a:bodyPr/>
        <a:lstStyle/>
        <a:p>
          <a:endParaRPr lang="en-US"/>
        </a:p>
      </dgm:t>
    </dgm:pt>
    <dgm:pt modelId="{B3FD5FEA-8800-473A-B3E1-12105217A00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सहभागी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घटकांमध्ये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समन्वय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आणि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विश्वासाचे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वातावरण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निर्माण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करणे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7CA1282B-879C-4EC6-A81A-A4BA9AD2FF8A}" type="parTrans" cxnId="{D1154E6E-1898-45D9-A209-12068D08E91D}">
      <dgm:prSet/>
      <dgm:spPr/>
      <dgm:t>
        <a:bodyPr/>
        <a:lstStyle/>
        <a:p>
          <a:endParaRPr lang="en-US"/>
        </a:p>
      </dgm:t>
    </dgm:pt>
    <dgm:pt modelId="{493FD4F1-B169-4F8F-855E-74CDC555B86B}" type="sibTrans" cxnId="{D1154E6E-1898-45D9-A209-12068D08E91D}">
      <dgm:prSet/>
      <dgm:spPr/>
      <dgm:t>
        <a:bodyPr/>
        <a:lstStyle/>
        <a:p>
          <a:endParaRPr lang="en-US"/>
        </a:p>
      </dgm:t>
    </dgm:pt>
    <dgm:pt modelId="{B0450115-3B57-4DE1-BB68-553F4481631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साखळीतील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सर्व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घटकांसाठी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फायद्याचे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वातावरण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निर्माण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करणे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22819714-5698-4519-904D-EBA5A4A7B7AA}" type="parTrans" cxnId="{EFA2770D-25AB-4E01-89F6-5569F025A0A5}">
      <dgm:prSet/>
      <dgm:spPr/>
      <dgm:t>
        <a:bodyPr/>
        <a:lstStyle/>
        <a:p>
          <a:endParaRPr lang="en-US"/>
        </a:p>
      </dgm:t>
    </dgm:pt>
    <dgm:pt modelId="{641E8EBF-2D3A-4CBD-9AA7-00E44839B3A9}" type="sibTrans" cxnId="{EFA2770D-25AB-4E01-89F6-5569F025A0A5}">
      <dgm:prSet/>
      <dgm:spPr/>
      <dgm:t>
        <a:bodyPr/>
        <a:lstStyle/>
        <a:p>
          <a:endParaRPr lang="en-US"/>
        </a:p>
      </dgm:t>
    </dgm:pt>
    <dgm:pt modelId="{7253A267-1F0B-4D09-93D5-6E7401427E6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मूल्यसाखळी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स्पर्धाक्षम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बनवणे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6BC952DC-D2A1-49F8-936A-B1225704C45E}" type="parTrans" cxnId="{C3DDCF8E-D44B-49BA-B7C7-2EC14D81EA07}">
      <dgm:prSet/>
      <dgm:spPr/>
      <dgm:t>
        <a:bodyPr/>
        <a:lstStyle/>
        <a:p>
          <a:endParaRPr lang="en-US"/>
        </a:p>
      </dgm:t>
    </dgm:pt>
    <dgm:pt modelId="{376B5E2B-BBCC-4678-AD6F-AAFAEE242EAD}" type="sibTrans" cxnId="{C3DDCF8E-D44B-49BA-B7C7-2EC14D81EA07}">
      <dgm:prSet/>
      <dgm:spPr/>
      <dgm:t>
        <a:bodyPr/>
        <a:lstStyle/>
        <a:p>
          <a:endParaRPr lang="en-US"/>
        </a:p>
      </dgm:t>
    </dgm:pt>
    <dgm:pt modelId="{63758B03-CE18-4454-BD1E-D551C8456B1A}" type="pres">
      <dgm:prSet presAssocID="{E8C9E683-B1CD-4813-891A-F5623C0D19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33256-67FE-4D6C-B2FD-91BEBD0272E5}" type="pres">
      <dgm:prSet presAssocID="{4BBBB899-40CA-4E3D-91D2-63EFD3D693AE}" presName="parentText" presStyleLbl="node1" presStyleIdx="0" presStyleCnt="5" custScaleY="780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F6777-4471-4F69-94D9-D1FDD00CCACA}" type="pres">
      <dgm:prSet presAssocID="{F8721A4D-009F-479A-9A46-C3630D77FDC5}" presName="spacer" presStyleCnt="0"/>
      <dgm:spPr/>
    </dgm:pt>
    <dgm:pt modelId="{0E382E15-776E-4C6C-952F-C636A67C995D}" type="pres">
      <dgm:prSet presAssocID="{5AA1FB24-A014-4C9B-BAF2-7D5CB2C40F8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53C39-C2A0-4ADE-8B00-79B4A358AB9A}" type="pres">
      <dgm:prSet presAssocID="{D1BF92AC-02F2-43E1-80B1-081A0F2F761D}" presName="spacer" presStyleCnt="0"/>
      <dgm:spPr/>
    </dgm:pt>
    <dgm:pt modelId="{A6BE1C1C-303F-4D37-AF70-2F0AF3666120}" type="pres">
      <dgm:prSet presAssocID="{B3FD5FEA-8800-473A-B3E1-12105217A00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7D4A7-E7E9-4D10-B88C-B279DFD53325}" type="pres">
      <dgm:prSet presAssocID="{493FD4F1-B169-4F8F-855E-74CDC555B86B}" presName="spacer" presStyleCnt="0"/>
      <dgm:spPr/>
    </dgm:pt>
    <dgm:pt modelId="{A7EA756D-7D2A-4F1C-B452-174BC8660578}" type="pres">
      <dgm:prSet presAssocID="{B0450115-3B57-4DE1-BB68-553F448163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2B4E4-F70A-474B-B473-57578AC1F2F9}" type="pres">
      <dgm:prSet presAssocID="{641E8EBF-2D3A-4CBD-9AA7-00E44839B3A9}" presName="spacer" presStyleCnt="0"/>
      <dgm:spPr/>
    </dgm:pt>
    <dgm:pt modelId="{9A58B725-5A26-4DFA-8E4A-AB0379AFA3C1}" type="pres">
      <dgm:prSet presAssocID="{7253A267-1F0B-4D09-93D5-6E7401427E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2770D-25AB-4E01-89F6-5569F025A0A5}" srcId="{E8C9E683-B1CD-4813-891A-F5623C0D195E}" destId="{B0450115-3B57-4DE1-BB68-553F44816310}" srcOrd="3" destOrd="0" parTransId="{22819714-5698-4519-904D-EBA5A4A7B7AA}" sibTransId="{641E8EBF-2D3A-4CBD-9AA7-00E44839B3A9}"/>
    <dgm:cxn modelId="{6B58506A-6535-4719-A54F-4CB749FE1800}" type="presOf" srcId="{7253A267-1F0B-4D09-93D5-6E7401427E64}" destId="{9A58B725-5A26-4DFA-8E4A-AB0379AFA3C1}" srcOrd="0" destOrd="0" presId="urn:microsoft.com/office/officeart/2005/8/layout/vList2"/>
    <dgm:cxn modelId="{2D7B1CC3-11AB-4B74-8C5A-F6B7D270A62D}" srcId="{E8C9E683-B1CD-4813-891A-F5623C0D195E}" destId="{5AA1FB24-A014-4C9B-BAF2-7D5CB2C40F8E}" srcOrd="1" destOrd="0" parTransId="{F045AC36-E5C6-4ADA-AEA1-6C1207F10FB2}" sibTransId="{D1BF92AC-02F2-43E1-80B1-081A0F2F761D}"/>
    <dgm:cxn modelId="{9768889B-5229-427B-8F73-325F003B22BE}" type="presOf" srcId="{E8C9E683-B1CD-4813-891A-F5623C0D195E}" destId="{63758B03-CE18-4454-BD1E-D551C8456B1A}" srcOrd="0" destOrd="0" presId="urn:microsoft.com/office/officeart/2005/8/layout/vList2"/>
    <dgm:cxn modelId="{A7B9206F-E882-4EA3-BEBF-877413E66D7A}" srcId="{E8C9E683-B1CD-4813-891A-F5623C0D195E}" destId="{4BBBB899-40CA-4E3D-91D2-63EFD3D693AE}" srcOrd="0" destOrd="0" parTransId="{E5268FAF-7691-479E-8729-93C5955A8294}" sibTransId="{F8721A4D-009F-479A-9A46-C3630D77FDC5}"/>
    <dgm:cxn modelId="{D27FA5DF-DFB7-4957-9E44-02DE443C8B4D}" type="presOf" srcId="{4BBBB899-40CA-4E3D-91D2-63EFD3D693AE}" destId="{E0033256-67FE-4D6C-B2FD-91BEBD0272E5}" srcOrd="0" destOrd="0" presId="urn:microsoft.com/office/officeart/2005/8/layout/vList2"/>
    <dgm:cxn modelId="{D1154E6E-1898-45D9-A209-12068D08E91D}" srcId="{E8C9E683-B1CD-4813-891A-F5623C0D195E}" destId="{B3FD5FEA-8800-473A-B3E1-12105217A001}" srcOrd="2" destOrd="0" parTransId="{7CA1282B-879C-4EC6-A81A-A4BA9AD2FF8A}" sibTransId="{493FD4F1-B169-4F8F-855E-74CDC555B86B}"/>
    <dgm:cxn modelId="{C3DDCF8E-D44B-49BA-B7C7-2EC14D81EA07}" srcId="{E8C9E683-B1CD-4813-891A-F5623C0D195E}" destId="{7253A267-1F0B-4D09-93D5-6E7401427E64}" srcOrd="4" destOrd="0" parTransId="{6BC952DC-D2A1-49F8-936A-B1225704C45E}" sibTransId="{376B5E2B-BBCC-4678-AD6F-AAFAEE242EAD}"/>
    <dgm:cxn modelId="{8309E779-E5D6-49A5-A59D-6E0C7D02FBA6}" type="presOf" srcId="{5AA1FB24-A014-4C9B-BAF2-7D5CB2C40F8E}" destId="{0E382E15-776E-4C6C-952F-C636A67C995D}" srcOrd="0" destOrd="0" presId="urn:microsoft.com/office/officeart/2005/8/layout/vList2"/>
    <dgm:cxn modelId="{8E8D659D-C6AA-4E68-B2F4-E92254095CE3}" type="presOf" srcId="{B0450115-3B57-4DE1-BB68-553F44816310}" destId="{A7EA756D-7D2A-4F1C-B452-174BC8660578}" srcOrd="0" destOrd="0" presId="urn:microsoft.com/office/officeart/2005/8/layout/vList2"/>
    <dgm:cxn modelId="{FF8B6BBD-B2E4-48D8-B525-FDF1C5031752}" type="presOf" srcId="{B3FD5FEA-8800-473A-B3E1-12105217A001}" destId="{A6BE1C1C-303F-4D37-AF70-2F0AF3666120}" srcOrd="0" destOrd="0" presId="urn:microsoft.com/office/officeart/2005/8/layout/vList2"/>
    <dgm:cxn modelId="{57CFD0D4-5EB4-4E4A-800D-DD937721D4F3}" type="presParOf" srcId="{63758B03-CE18-4454-BD1E-D551C8456B1A}" destId="{E0033256-67FE-4D6C-B2FD-91BEBD0272E5}" srcOrd="0" destOrd="0" presId="urn:microsoft.com/office/officeart/2005/8/layout/vList2"/>
    <dgm:cxn modelId="{54B86C6A-3E5B-4506-AF9F-9D0A7BF64DC3}" type="presParOf" srcId="{63758B03-CE18-4454-BD1E-D551C8456B1A}" destId="{DB8F6777-4471-4F69-94D9-D1FDD00CCACA}" srcOrd="1" destOrd="0" presId="urn:microsoft.com/office/officeart/2005/8/layout/vList2"/>
    <dgm:cxn modelId="{DE1693A7-8A2E-4860-AC76-9AD97BDB4BFB}" type="presParOf" srcId="{63758B03-CE18-4454-BD1E-D551C8456B1A}" destId="{0E382E15-776E-4C6C-952F-C636A67C995D}" srcOrd="2" destOrd="0" presId="urn:microsoft.com/office/officeart/2005/8/layout/vList2"/>
    <dgm:cxn modelId="{F87FD7F3-AA1B-4308-80B1-14C4363B02FC}" type="presParOf" srcId="{63758B03-CE18-4454-BD1E-D551C8456B1A}" destId="{33353C39-C2A0-4ADE-8B00-79B4A358AB9A}" srcOrd="3" destOrd="0" presId="urn:microsoft.com/office/officeart/2005/8/layout/vList2"/>
    <dgm:cxn modelId="{60307A10-1797-4964-9EB6-E716F6E233CC}" type="presParOf" srcId="{63758B03-CE18-4454-BD1E-D551C8456B1A}" destId="{A6BE1C1C-303F-4D37-AF70-2F0AF3666120}" srcOrd="4" destOrd="0" presId="urn:microsoft.com/office/officeart/2005/8/layout/vList2"/>
    <dgm:cxn modelId="{43910362-468E-4487-A316-AE0A8F2E7942}" type="presParOf" srcId="{63758B03-CE18-4454-BD1E-D551C8456B1A}" destId="{04C7D4A7-E7E9-4D10-B88C-B279DFD53325}" srcOrd="5" destOrd="0" presId="urn:microsoft.com/office/officeart/2005/8/layout/vList2"/>
    <dgm:cxn modelId="{E1542B7A-BD38-48FE-BB1F-20B9A3B2CB02}" type="presParOf" srcId="{63758B03-CE18-4454-BD1E-D551C8456B1A}" destId="{A7EA756D-7D2A-4F1C-B452-174BC8660578}" srcOrd="6" destOrd="0" presId="urn:microsoft.com/office/officeart/2005/8/layout/vList2"/>
    <dgm:cxn modelId="{98B6C26A-F8F8-49C2-A27A-C1D2EC5904AA}" type="presParOf" srcId="{63758B03-CE18-4454-BD1E-D551C8456B1A}" destId="{74E2B4E4-F70A-474B-B473-57578AC1F2F9}" srcOrd="7" destOrd="0" presId="urn:microsoft.com/office/officeart/2005/8/layout/vList2"/>
    <dgm:cxn modelId="{100EB83D-252B-40C1-9D07-CD6B7B339028}" type="presParOf" srcId="{63758B03-CE18-4454-BD1E-D551C8456B1A}" destId="{9A58B725-5A26-4DFA-8E4A-AB0379AFA3C1}" srcOrd="8" destOrd="0" presId="urn:microsoft.com/office/officeart/2005/8/layout/vList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4CF0F7B-540E-4EAB-8D32-722289D6B6C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7AE5D-FC1F-4220-8251-1DA858518E9E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3200" b="1" dirty="0" err="1" smtClean="0">
              <a:latin typeface="Utsaah" pitchFamily="34" charset="0"/>
              <a:cs typeface="Utsaah" pitchFamily="34" charset="0"/>
            </a:rPr>
            <a:t>कापूस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मुल्यसाखळी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विकास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sz="3200" b="1" dirty="0" err="1" smtClean="0">
              <a:latin typeface="Utsaah" pitchFamily="34" charset="0"/>
              <a:cs typeface="Utsaah" pitchFamily="34" charset="0"/>
            </a:rPr>
            <a:t>प्रकल्प</a:t>
          </a:r>
          <a:r>
            <a:rPr lang="en-US" sz="3200" b="1" dirty="0" smtClean="0">
              <a:latin typeface="Utsaah" pitchFamily="34" charset="0"/>
              <a:cs typeface="Utsaah" pitchFamily="34" charset="0"/>
            </a:rPr>
            <a:t> (SMART COTTON) </a:t>
          </a:r>
          <a:endParaRPr lang="en-US" sz="3200" dirty="0">
            <a:latin typeface="Utsaah" pitchFamily="34" charset="0"/>
            <a:cs typeface="Utsaah" pitchFamily="34" charset="0"/>
          </a:endParaRPr>
        </a:p>
      </dgm:t>
    </dgm:pt>
    <dgm:pt modelId="{F2827275-416B-4D3B-950C-AAA941ED8344}" type="parTrans" cxnId="{B7E3E0AA-7525-4395-B629-31C27FF44192}">
      <dgm:prSet/>
      <dgm:spPr/>
      <dgm:t>
        <a:bodyPr/>
        <a:lstStyle/>
        <a:p>
          <a:endParaRPr lang="en-US"/>
        </a:p>
      </dgm:t>
    </dgm:pt>
    <dgm:pt modelId="{4D0C853F-EAEF-49C0-9D52-6C783A4304F0}" type="sibTrans" cxnId="{B7E3E0AA-7525-4395-B629-31C27FF44192}">
      <dgm:prSet/>
      <dgm:spPr/>
      <dgm:t>
        <a:bodyPr/>
        <a:lstStyle/>
        <a:p>
          <a:endParaRPr lang="en-US"/>
        </a:p>
      </dgm:t>
    </dgm:pt>
    <dgm:pt modelId="{8F3A0D42-C7D5-4129-8AF7-921F891D864B}" type="pres">
      <dgm:prSet presAssocID="{D4CF0F7B-540E-4EAB-8D32-722289D6B6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FBA01-517D-49B0-B77A-C0D2063FF45E}" type="pres">
      <dgm:prSet presAssocID="{B677AE5D-FC1F-4220-8251-1DA858518E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FB039-62A9-4061-B284-D4F338F95FF1}" type="presOf" srcId="{B677AE5D-FC1F-4220-8251-1DA858518E9E}" destId="{624FBA01-517D-49B0-B77A-C0D2063FF45E}" srcOrd="0" destOrd="0" presId="urn:microsoft.com/office/officeart/2005/8/layout/vList2"/>
    <dgm:cxn modelId="{B7E3E0AA-7525-4395-B629-31C27FF44192}" srcId="{D4CF0F7B-540E-4EAB-8D32-722289D6B6C4}" destId="{B677AE5D-FC1F-4220-8251-1DA858518E9E}" srcOrd="0" destOrd="0" parTransId="{F2827275-416B-4D3B-950C-AAA941ED8344}" sibTransId="{4D0C853F-EAEF-49C0-9D52-6C783A4304F0}"/>
    <dgm:cxn modelId="{71C61EC8-A72A-4427-9A58-DA3B948C6945}" type="presOf" srcId="{D4CF0F7B-540E-4EAB-8D32-722289D6B6C4}" destId="{8F3A0D42-C7D5-4129-8AF7-921F891D864B}" srcOrd="0" destOrd="0" presId="urn:microsoft.com/office/officeart/2005/8/layout/vList2"/>
    <dgm:cxn modelId="{F1A7F59E-F9DB-4D76-8954-2FFC6DE1E252}" type="presParOf" srcId="{8F3A0D42-C7D5-4129-8AF7-921F891D864B}" destId="{624FBA01-517D-49B0-B77A-C0D2063FF45E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82723-E1A1-494B-A374-052898683DD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56AFF3-F317-4C6E-8873-DACDC36455ED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dirty="0" err="1" smtClean="0">
              <a:latin typeface="Utsaah" pitchFamily="34" charset="0"/>
              <a:cs typeface="Utsaah" pitchFamily="34" charset="0"/>
            </a:rPr>
            <a:t>प्रकल्पाचे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उद्दिष्ट</a:t>
          </a:r>
          <a:endParaRPr lang="en-US" b="1" dirty="0">
            <a:latin typeface="Utsaah" pitchFamily="34" charset="0"/>
            <a:cs typeface="Utsaah" pitchFamily="34" charset="0"/>
          </a:endParaRPr>
        </a:p>
      </dgm:t>
    </dgm:pt>
    <dgm:pt modelId="{4FB46DC6-34F2-4732-868B-83B60D895CAA}" type="parTrans" cxnId="{7E52933F-27AE-48AD-9A68-3701C9143500}">
      <dgm:prSet/>
      <dgm:spPr/>
      <dgm:t>
        <a:bodyPr/>
        <a:lstStyle/>
        <a:p>
          <a:endParaRPr lang="en-US"/>
        </a:p>
      </dgm:t>
    </dgm:pt>
    <dgm:pt modelId="{AD8FBD39-61BE-4A04-BE01-FCCE0D21B4AC}" type="sibTrans" cxnId="{7E52933F-27AE-48AD-9A68-3701C9143500}">
      <dgm:prSet/>
      <dgm:spPr/>
      <dgm:t>
        <a:bodyPr/>
        <a:lstStyle/>
        <a:p>
          <a:endParaRPr lang="en-US"/>
        </a:p>
      </dgm:t>
    </dgm:pt>
    <dgm:pt modelId="{16E0801C-DCE2-4471-BCE7-2119122F4162}" type="pres">
      <dgm:prSet presAssocID="{9F782723-E1A1-494B-A374-052898683D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8EA830-CD62-458C-B6CD-E9EACBD9F76E}" type="pres">
      <dgm:prSet presAssocID="{3A56AFF3-F317-4C6E-8873-DACDC36455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2933F-27AE-48AD-9A68-3701C9143500}" srcId="{9F782723-E1A1-494B-A374-052898683DD7}" destId="{3A56AFF3-F317-4C6E-8873-DACDC36455ED}" srcOrd="0" destOrd="0" parTransId="{4FB46DC6-34F2-4732-868B-83B60D895CAA}" sibTransId="{AD8FBD39-61BE-4A04-BE01-FCCE0D21B4AC}"/>
    <dgm:cxn modelId="{6FDAA5D9-ABBD-4406-8208-79DE6B131C8A}" type="presOf" srcId="{9F782723-E1A1-494B-A374-052898683DD7}" destId="{16E0801C-DCE2-4471-BCE7-2119122F4162}" srcOrd="0" destOrd="0" presId="urn:microsoft.com/office/officeart/2005/8/layout/vList2"/>
    <dgm:cxn modelId="{3B449DCB-8C6E-47B6-ACB8-1038039F3BE3}" type="presOf" srcId="{3A56AFF3-F317-4C6E-8873-DACDC36455ED}" destId="{A38EA830-CD62-458C-B6CD-E9EACBD9F76E}" srcOrd="0" destOrd="0" presId="urn:microsoft.com/office/officeart/2005/8/layout/vList2"/>
    <dgm:cxn modelId="{E1A354F8-B7B8-40F7-ACB1-CCE2ED436B66}" type="presParOf" srcId="{16E0801C-DCE2-4471-BCE7-2119122F4162}" destId="{A38EA830-CD62-458C-B6CD-E9EACBD9F76E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8A44805-2CED-4B6F-A379-842EF897D9D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D82E6-A8D8-4927-9533-1DA1E6DF314C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hi-IN" sz="3600" b="1" dirty="0" smtClean="0">
              <a:latin typeface="Utsaah" pitchFamily="34" charset="0"/>
              <a:cs typeface="Utsaah" pitchFamily="34" charset="0"/>
            </a:rPr>
            <a:t>बाजार माहिती विश्लेषण व प्रसार</a:t>
          </a:r>
          <a:r>
            <a:rPr lang="en-GB" sz="3600" b="1" dirty="0" smtClean="0">
              <a:latin typeface="Utsaah" pitchFamily="34" charset="0"/>
              <a:cs typeface="Utsaah" pitchFamily="34" charset="0"/>
            </a:rPr>
            <a:t> </a:t>
          </a:r>
          <a:r>
            <a:rPr lang="hi-IN" sz="3600" b="1" dirty="0" smtClean="0">
              <a:latin typeface="Utsaah" pitchFamily="34" charset="0"/>
              <a:cs typeface="Utsaah" pitchFamily="34" charset="0"/>
            </a:rPr>
            <a:t>कक्ष</a:t>
          </a:r>
          <a:endParaRPr lang="en-GB" sz="3600" b="1" dirty="0">
            <a:latin typeface="Utsaah" pitchFamily="34" charset="0"/>
            <a:cs typeface="Utsaah" pitchFamily="34" charset="0"/>
          </a:endParaRPr>
        </a:p>
      </dgm:t>
    </dgm:pt>
    <dgm:pt modelId="{8017E6BA-E952-45E0-B2F9-01BB74E54655}" type="parTrans" cxnId="{D5094B15-8258-4D13-81D1-2A2C997D493C}">
      <dgm:prSet/>
      <dgm:spPr/>
      <dgm:t>
        <a:bodyPr/>
        <a:lstStyle/>
        <a:p>
          <a:endParaRPr lang="en-US"/>
        </a:p>
      </dgm:t>
    </dgm:pt>
    <dgm:pt modelId="{39DD4634-EFA0-4BF3-AD1E-DC8E05C4E8CA}" type="sibTrans" cxnId="{D5094B15-8258-4D13-81D1-2A2C997D493C}">
      <dgm:prSet/>
      <dgm:spPr/>
      <dgm:t>
        <a:bodyPr/>
        <a:lstStyle/>
        <a:p>
          <a:endParaRPr lang="en-US"/>
        </a:p>
      </dgm:t>
    </dgm:pt>
    <dgm:pt modelId="{51FD6216-B660-410E-AF1C-1952C117E78F}" type="pres">
      <dgm:prSet presAssocID="{C8A44805-2CED-4B6F-A379-842EF897D9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F142E2-79A5-4018-B33D-E08E3C33610E}" type="pres">
      <dgm:prSet presAssocID="{663D82E6-A8D8-4927-9533-1DA1E6DF314C}" presName="parentText" presStyleLbl="node1" presStyleIdx="0" presStyleCnt="1" custScaleY="1027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E0BE2-FA2F-4E3F-B02C-20081738BE5E}" type="presOf" srcId="{C8A44805-2CED-4B6F-A379-842EF897D9DF}" destId="{51FD6216-B660-410E-AF1C-1952C117E78F}" srcOrd="0" destOrd="0" presId="urn:microsoft.com/office/officeart/2005/8/layout/vList2"/>
    <dgm:cxn modelId="{29591B43-C8E6-496E-BBD6-96A70D333161}" type="presOf" srcId="{663D82E6-A8D8-4927-9533-1DA1E6DF314C}" destId="{03F142E2-79A5-4018-B33D-E08E3C33610E}" srcOrd="0" destOrd="0" presId="urn:microsoft.com/office/officeart/2005/8/layout/vList2"/>
    <dgm:cxn modelId="{D5094B15-8258-4D13-81D1-2A2C997D493C}" srcId="{C8A44805-2CED-4B6F-A379-842EF897D9DF}" destId="{663D82E6-A8D8-4927-9533-1DA1E6DF314C}" srcOrd="0" destOrd="0" parTransId="{8017E6BA-E952-45E0-B2F9-01BB74E54655}" sibTransId="{39DD4634-EFA0-4BF3-AD1E-DC8E05C4E8CA}"/>
    <dgm:cxn modelId="{619945B0-4FAE-49A9-8DCA-728CE24DF1FE}" type="presParOf" srcId="{51FD6216-B660-410E-AF1C-1952C117E78F}" destId="{03F142E2-79A5-4018-B33D-E08E3C33610E}" srcOrd="0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9F3F6C7-F80F-4BEF-BF2E-24D37847635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CD975-EE5B-499A-894F-155AA06E1FEA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IN" sz="3600" b="1" dirty="0" err="1" smtClean="0">
              <a:latin typeface="Utsaah" pitchFamily="34" charset="0"/>
              <a:cs typeface="Utsaah" pitchFamily="34" charset="0"/>
            </a:rPr>
            <a:t>प्रकल्पामध्ये</a:t>
          </a:r>
          <a:r>
            <a:rPr lang="en-IN" sz="36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IN" sz="3600" b="1" dirty="0" err="1" smtClean="0">
              <a:latin typeface="Utsaah" pitchFamily="34" charset="0"/>
              <a:cs typeface="Utsaah" pitchFamily="34" charset="0"/>
            </a:rPr>
            <a:t>विविध</a:t>
          </a:r>
          <a:r>
            <a:rPr lang="en-IN" sz="36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IN" sz="3600" b="1" dirty="0" err="1" smtClean="0">
              <a:latin typeface="Utsaah" pitchFamily="34" charset="0"/>
              <a:cs typeface="Utsaah" pitchFamily="34" charset="0"/>
            </a:rPr>
            <a:t>लाभार्थी</a:t>
          </a:r>
          <a:r>
            <a:rPr lang="en-IN" sz="36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IN" sz="3600" b="1" dirty="0" err="1" smtClean="0">
              <a:latin typeface="Utsaah" pitchFamily="34" charset="0"/>
              <a:cs typeface="Utsaah" pitchFamily="34" charset="0"/>
            </a:rPr>
            <a:t>घटकांचा</a:t>
          </a:r>
          <a:r>
            <a:rPr lang="en-IN" sz="3600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IN" sz="3600" b="1" dirty="0" err="1" smtClean="0">
              <a:latin typeface="Utsaah" pitchFamily="34" charset="0"/>
              <a:cs typeface="Utsaah" pitchFamily="34" charset="0"/>
            </a:rPr>
            <a:t>समावेश</a:t>
          </a:r>
          <a:endParaRPr lang="en-IN" sz="3600" b="1" dirty="0">
            <a:latin typeface="Utsaah" pitchFamily="34" charset="0"/>
            <a:cs typeface="Utsaah" pitchFamily="34" charset="0"/>
          </a:endParaRPr>
        </a:p>
      </dgm:t>
    </dgm:pt>
    <dgm:pt modelId="{E0689805-810D-4970-BC7E-4DEE346C5802}" type="parTrans" cxnId="{891A8AFB-F98E-4618-B91D-EC45F86C9F12}">
      <dgm:prSet/>
      <dgm:spPr/>
      <dgm:t>
        <a:bodyPr/>
        <a:lstStyle/>
        <a:p>
          <a:endParaRPr lang="en-US"/>
        </a:p>
      </dgm:t>
    </dgm:pt>
    <dgm:pt modelId="{8F22C25D-618D-46CF-B30B-5043137EC746}" type="sibTrans" cxnId="{891A8AFB-F98E-4618-B91D-EC45F86C9F12}">
      <dgm:prSet/>
      <dgm:spPr/>
      <dgm:t>
        <a:bodyPr/>
        <a:lstStyle/>
        <a:p>
          <a:endParaRPr lang="en-US"/>
        </a:p>
      </dgm:t>
    </dgm:pt>
    <dgm:pt modelId="{60C139C4-8C6D-492C-870F-0530B5D0E67A}" type="pres">
      <dgm:prSet presAssocID="{C9F3F6C7-F80F-4BEF-BF2E-24D3784763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DD1571-446E-4C3D-A2AB-9B19D12625EB}" type="pres">
      <dgm:prSet presAssocID="{F10CD975-EE5B-499A-894F-155AA06E1F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9282D-4125-4425-B6D8-D78B9739AB4D}" type="presOf" srcId="{C9F3F6C7-F80F-4BEF-BF2E-24D37847635B}" destId="{60C139C4-8C6D-492C-870F-0530B5D0E67A}" srcOrd="0" destOrd="0" presId="urn:microsoft.com/office/officeart/2005/8/layout/vList2"/>
    <dgm:cxn modelId="{891A8AFB-F98E-4618-B91D-EC45F86C9F12}" srcId="{C9F3F6C7-F80F-4BEF-BF2E-24D37847635B}" destId="{F10CD975-EE5B-499A-894F-155AA06E1FEA}" srcOrd="0" destOrd="0" parTransId="{E0689805-810D-4970-BC7E-4DEE346C5802}" sibTransId="{8F22C25D-618D-46CF-B30B-5043137EC746}"/>
    <dgm:cxn modelId="{7166B880-D79C-437F-8F87-A81604AB31C1}" type="presOf" srcId="{F10CD975-EE5B-499A-894F-155AA06E1FEA}" destId="{03DD1571-446E-4C3D-A2AB-9B19D12625EB}" srcOrd="0" destOrd="0" presId="urn:microsoft.com/office/officeart/2005/8/layout/vList2"/>
    <dgm:cxn modelId="{25FD4F9C-49DC-485C-94FE-82E29C10E983}" type="presParOf" srcId="{60C139C4-8C6D-492C-870F-0530B5D0E67A}" destId="{03DD1571-446E-4C3D-A2AB-9B19D12625EB}" srcOrd="0" destOrd="0" presId="urn:microsoft.com/office/officeart/2005/8/layout/vList2"/>
  </dgm:cxnLst>
  <dgm:bg>
    <a:solidFill>
      <a:srgbClr val="002060"/>
    </a:solidFill>
  </dgm:bg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7088707-2A75-4AB2-9E99-6816BD9F6C7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30A8D25-7CF8-4477-877E-968595A9724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अंमलबजावणी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विभाग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-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औरंगाबाद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लातूर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अमरावती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नागपूर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नाशिक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ठाणे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पुणे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, </a:t>
          </a:r>
          <a:r>
            <a:rPr lang="en-IN" sz="28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कोल्हापूर</a:t>
          </a:r>
          <a:r>
            <a:rPr lang="en-IN" sz="28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. </a:t>
          </a:r>
          <a:endParaRPr lang="en-US" sz="2800" b="1" dirty="0">
            <a:solidFill>
              <a:schemeClr val="tx1"/>
            </a:solidFill>
            <a:latin typeface="Utsaah" pitchFamily="34" charset="0"/>
            <a:ea typeface="+mj-ea"/>
            <a:cs typeface="Utsaah" pitchFamily="34" charset="0"/>
          </a:endParaRPr>
        </a:p>
      </dgm:t>
    </dgm:pt>
    <dgm:pt modelId="{07E422F0-4427-49E3-A6D9-AECD266F3157}" type="parTrans" cxnId="{B1A0860C-31A9-44EE-B364-596A5AC5A951}">
      <dgm:prSet/>
      <dgm:spPr/>
      <dgm:t>
        <a:bodyPr/>
        <a:lstStyle/>
        <a:p>
          <a:endParaRPr lang="en-IN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D9814-0D1E-4BEB-B565-311C2FFA5C45}" type="sibTrans" cxnId="{B1A0860C-31A9-44EE-B364-596A5AC5A951}">
      <dgm:prSet/>
      <dgm:spPr/>
      <dgm:t>
        <a:bodyPr/>
        <a:lstStyle/>
        <a:p>
          <a:endParaRPr lang="en-IN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4669D-827D-41D7-BA4E-EB81A77BA69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अत्य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व </a:t>
          </a:r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अत्यल्प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भूधारक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शेतकरी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- </a:t>
          </a:r>
          <a:r>
            <a:rPr lang="en-IN" sz="2400" b="1" u="sng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८</a:t>
          </a:r>
          <a:r>
            <a:rPr lang="mr-IN" sz="2400" b="1" u="sng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०</a:t>
          </a:r>
          <a:r>
            <a:rPr lang="en-IN" sz="2400" b="1" u="sng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u="sng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टक्के</a:t>
          </a:r>
          <a:endParaRPr lang="en-IN" sz="2400" b="1" u="sng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B6B3F8B0-4303-4713-90CC-775CAC043BB0}" type="parTrans" cxnId="{D71D9CAB-CD76-40B5-8F38-8E839A2E5E5A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IN" sz="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C3EC6-A2FE-426D-A1BA-70961713D560}" type="sibTrans" cxnId="{D71D9CAB-CD76-40B5-8F38-8E839A2E5E5A}">
      <dgm:prSet/>
      <dgm:spPr/>
      <dgm:t>
        <a:bodyPr/>
        <a:lstStyle/>
        <a:p>
          <a:endParaRPr lang="en-IN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C40D4-6979-4B3D-A766-A880CA128E7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महिला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 </a:t>
          </a:r>
          <a:r>
            <a:rPr lang="en-IN" sz="24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- </a:t>
          </a:r>
          <a:r>
            <a:rPr lang="en-IN" sz="2400" b="1" u="sng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५</a:t>
          </a:r>
          <a:r>
            <a:rPr lang="mr-IN" sz="2400" b="1" u="sng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० </a:t>
          </a:r>
          <a:r>
            <a:rPr lang="en-IN" sz="2400" b="1" u="sng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u="sng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टक्के</a:t>
          </a:r>
          <a:endParaRPr lang="en-IN" sz="2400" b="1" u="sng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E98F00D2-23BF-40ED-B1FE-EF1F73690570}" type="parTrans" cxnId="{615F3F44-3790-4589-8F62-90B2673CFF6E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IN" sz="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076AC-6BA5-462D-A13A-6D67E9F757C0}" type="sibTrans" cxnId="{615F3F44-3790-4589-8F62-90B2673CFF6E}">
      <dgm:prSet/>
      <dgm:spPr/>
      <dgm:t>
        <a:bodyPr/>
        <a:lstStyle/>
        <a:p>
          <a:endParaRPr lang="en-IN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E8813-3300-4AF9-9540-EF7791BBF5F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अनुसूचित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जाती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- ७ 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% व </a:t>
          </a:r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अनुसूचित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 err="1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जमाती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- ६</a:t>
          </a:r>
          <a:r>
            <a:rPr lang="mr-IN" sz="24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IN" sz="2400" b="1" dirty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%</a:t>
          </a:r>
        </a:p>
      </dgm:t>
    </dgm:pt>
    <dgm:pt modelId="{3E003DAC-8A24-4DE7-9A2B-7C0762B563DC}" type="parTrans" cxnId="{885D606B-0558-4968-A364-F7C53C8FFC9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IN" sz="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277C5-0327-407F-9E63-A689167CA040}" type="sibTrans" cxnId="{885D606B-0558-4968-A364-F7C53C8FFC93}">
      <dgm:prSet/>
      <dgm:spPr/>
      <dgm:t>
        <a:bodyPr/>
        <a:lstStyle/>
        <a:p>
          <a:endParaRPr lang="en-IN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5AA7F-1372-4EA7-BF16-B0DD3D5A6435}" type="pres">
      <dgm:prSet presAssocID="{67088707-2A75-4AB2-9E99-6816BD9F6C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2C182AB-69A4-4427-AB6A-913938A8122D}" type="pres">
      <dgm:prSet presAssocID="{430A8D25-7CF8-4477-877E-968595A97246}" presName="root1" presStyleCnt="0"/>
      <dgm:spPr/>
    </dgm:pt>
    <dgm:pt modelId="{679E9256-97D5-4ECF-A401-1A0CA9A9A0E9}" type="pres">
      <dgm:prSet presAssocID="{430A8D25-7CF8-4477-877E-968595A97246}" presName="LevelOneTextNode" presStyleLbl="node0" presStyleIdx="0" presStyleCnt="1" custScaleX="130894" custScaleY="25600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IN"/>
        </a:p>
      </dgm:t>
    </dgm:pt>
    <dgm:pt modelId="{6A04B7C9-FAB6-4EC3-8DAF-8D2B782EF99F}" type="pres">
      <dgm:prSet presAssocID="{430A8D25-7CF8-4477-877E-968595A97246}" presName="level2hierChild" presStyleCnt="0"/>
      <dgm:spPr/>
    </dgm:pt>
    <dgm:pt modelId="{3FD86CA7-EC1C-47AD-9277-7C67AC96A3FC}" type="pres">
      <dgm:prSet presAssocID="{B6B3F8B0-4303-4713-90CC-775CAC043BB0}" presName="conn2-1" presStyleLbl="parChTrans1D2" presStyleIdx="0" presStyleCnt="3"/>
      <dgm:spPr/>
      <dgm:t>
        <a:bodyPr/>
        <a:lstStyle/>
        <a:p>
          <a:endParaRPr lang="en-IN"/>
        </a:p>
      </dgm:t>
    </dgm:pt>
    <dgm:pt modelId="{73A98174-3DCE-45A4-97AF-A4C62DE18306}" type="pres">
      <dgm:prSet presAssocID="{B6B3F8B0-4303-4713-90CC-775CAC043BB0}" presName="connTx" presStyleLbl="parChTrans1D2" presStyleIdx="0" presStyleCnt="3"/>
      <dgm:spPr/>
      <dgm:t>
        <a:bodyPr/>
        <a:lstStyle/>
        <a:p>
          <a:endParaRPr lang="en-IN"/>
        </a:p>
      </dgm:t>
    </dgm:pt>
    <dgm:pt modelId="{DFE0AFAA-C17E-4049-BD28-3DD6FDBD8531}" type="pres">
      <dgm:prSet presAssocID="{03E4669D-827D-41D7-BA4E-EB81A77BA69E}" presName="root2" presStyleCnt="0"/>
      <dgm:spPr/>
    </dgm:pt>
    <dgm:pt modelId="{AF442509-3097-4D11-8309-C881B30DAB2F}" type="pres">
      <dgm:prSet presAssocID="{03E4669D-827D-41D7-BA4E-EB81A77BA69E}" presName="LevelTwoTextNode" presStyleLbl="node2" presStyleIdx="0" presStyleCnt="3" custLinFactNeighborY="254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8A59BBD-E77B-4696-884E-2E5F34895638}" type="pres">
      <dgm:prSet presAssocID="{03E4669D-827D-41D7-BA4E-EB81A77BA69E}" presName="level3hierChild" presStyleCnt="0"/>
      <dgm:spPr/>
    </dgm:pt>
    <dgm:pt modelId="{79E34654-28BD-4FB4-97DD-F2FD6ED888D3}" type="pres">
      <dgm:prSet presAssocID="{E98F00D2-23BF-40ED-B1FE-EF1F73690570}" presName="conn2-1" presStyleLbl="parChTrans1D2" presStyleIdx="1" presStyleCnt="3"/>
      <dgm:spPr/>
      <dgm:t>
        <a:bodyPr/>
        <a:lstStyle/>
        <a:p>
          <a:endParaRPr lang="en-IN"/>
        </a:p>
      </dgm:t>
    </dgm:pt>
    <dgm:pt modelId="{07C4E6F4-B0DE-49F4-8387-376A2935D9F3}" type="pres">
      <dgm:prSet presAssocID="{E98F00D2-23BF-40ED-B1FE-EF1F73690570}" presName="connTx" presStyleLbl="parChTrans1D2" presStyleIdx="1" presStyleCnt="3"/>
      <dgm:spPr/>
      <dgm:t>
        <a:bodyPr/>
        <a:lstStyle/>
        <a:p>
          <a:endParaRPr lang="en-IN"/>
        </a:p>
      </dgm:t>
    </dgm:pt>
    <dgm:pt modelId="{6B004942-EEAD-448A-945F-83D9D447A2CD}" type="pres">
      <dgm:prSet presAssocID="{324C40D4-6979-4B3D-A766-A880CA128E7E}" presName="root2" presStyleCnt="0"/>
      <dgm:spPr/>
    </dgm:pt>
    <dgm:pt modelId="{6ADBD017-9D05-452C-BF04-176664A331B7}" type="pres">
      <dgm:prSet presAssocID="{324C40D4-6979-4B3D-A766-A880CA128E7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40DB30B-43FC-4904-9B0A-2CB0FE768092}" type="pres">
      <dgm:prSet presAssocID="{324C40D4-6979-4B3D-A766-A880CA128E7E}" presName="level3hierChild" presStyleCnt="0"/>
      <dgm:spPr/>
    </dgm:pt>
    <dgm:pt modelId="{83FE47F9-C0F1-472E-BF83-F67162B905A7}" type="pres">
      <dgm:prSet presAssocID="{3E003DAC-8A24-4DE7-9A2B-7C0762B563DC}" presName="conn2-1" presStyleLbl="parChTrans1D2" presStyleIdx="2" presStyleCnt="3"/>
      <dgm:spPr/>
      <dgm:t>
        <a:bodyPr/>
        <a:lstStyle/>
        <a:p>
          <a:endParaRPr lang="en-IN"/>
        </a:p>
      </dgm:t>
    </dgm:pt>
    <dgm:pt modelId="{BE2CEB0C-D7A4-4E68-99EC-5D56DF857DFE}" type="pres">
      <dgm:prSet presAssocID="{3E003DAC-8A24-4DE7-9A2B-7C0762B563DC}" presName="connTx" presStyleLbl="parChTrans1D2" presStyleIdx="2" presStyleCnt="3"/>
      <dgm:spPr/>
      <dgm:t>
        <a:bodyPr/>
        <a:lstStyle/>
        <a:p>
          <a:endParaRPr lang="en-IN"/>
        </a:p>
      </dgm:t>
    </dgm:pt>
    <dgm:pt modelId="{7D059C0B-29C7-49FE-BB30-8E199D5C369B}" type="pres">
      <dgm:prSet presAssocID="{DB8E8813-3300-4AF9-9540-EF7791BBF5F2}" presName="root2" presStyleCnt="0"/>
      <dgm:spPr/>
    </dgm:pt>
    <dgm:pt modelId="{6EC36D62-DC8D-4B6B-946A-85009B1863A6}" type="pres">
      <dgm:prSet presAssocID="{DB8E8813-3300-4AF9-9540-EF7791BBF5F2}" presName="LevelTwoTextNode" presStyleLbl="node2" presStyleIdx="2" presStyleCnt="3" custLinFactNeighborX="-329" custLinFactNeighborY="3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CE46FFA-89F9-4477-B10E-744993C34159}" type="pres">
      <dgm:prSet presAssocID="{DB8E8813-3300-4AF9-9540-EF7791BBF5F2}" presName="level3hierChild" presStyleCnt="0"/>
      <dgm:spPr/>
    </dgm:pt>
  </dgm:ptLst>
  <dgm:cxnLst>
    <dgm:cxn modelId="{21E1DCC3-F3D9-4CAC-B173-6F8301D72B66}" type="presOf" srcId="{03E4669D-827D-41D7-BA4E-EB81A77BA69E}" destId="{AF442509-3097-4D11-8309-C881B30DAB2F}" srcOrd="0" destOrd="0" presId="urn:microsoft.com/office/officeart/2005/8/layout/hierarchy2"/>
    <dgm:cxn modelId="{842C2348-D0A1-4F0E-8CE4-6C68580F8412}" type="presOf" srcId="{3E003DAC-8A24-4DE7-9A2B-7C0762B563DC}" destId="{BE2CEB0C-D7A4-4E68-99EC-5D56DF857DFE}" srcOrd="1" destOrd="0" presId="urn:microsoft.com/office/officeart/2005/8/layout/hierarchy2"/>
    <dgm:cxn modelId="{960EDDE5-A9F5-438A-BB69-7ABF0A89DF62}" type="presOf" srcId="{DB8E8813-3300-4AF9-9540-EF7791BBF5F2}" destId="{6EC36D62-DC8D-4B6B-946A-85009B1863A6}" srcOrd="0" destOrd="0" presId="urn:microsoft.com/office/officeart/2005/8/layout/hierarchy2"/>
    <dgm:cxn modelId="{B1A0860C-31A9-44EE-B364-596A5AC5A951}" srcId="{67088707-2A75-4AB2-9E99-6816BD9F6C74}" destId="{430A8D25-7CF8-4477-877E-968595A97246}" srcOrd="0" destOrd="0" parTransId="{07E422F0-4427-49E3-A6D9-AECD266F3157}" sibTransId="{914D9814-0D1E-4BEB-B565-311C2FFA5C45}"/>
    <dgm:cxn modelId="{34083BD4-277A-41B2-8067-32EB984ECDBD}" type="presOf" srcId="{67088707-2A75-4AB2-9E99-6816BD9F6C74}" destId="{BA55AA7F-1372-4EA7-BF16-B0DD3D5A6435}" srcOrd="0" destOrd="0" presId="urn:microsoft.com/office/officeart/2005/8/layout/hierarchy2"/>
    <dgm:cxn modelId="{3858B389-8ED0-424C-8022-94D989C73F43}" type="presOf" srcId="{E98F00D2-23BF-40ED-B1FE-EF1F73690570}" destId="{07C4E6F4-B0DE-49F4-8387-376A2935D9F3}" srcOrd="1" destOrd="0" presId="urn:microsoft.com/office/officeart/2005/8/layout/hierarchy2"/>
    <dgm:cxn modelId="{615F3F44-3790-4589-8F62-90B2673CFF6E}" srcId="{430A8D25-7CF8-4477-877E-968595A97246}" destId="{324C40D4-6979-4B3D-A766-A880CA128E7E}" srcOrd="1" destOrd="0" parTransId="{E98F00D2-23BF-40ED-B1FE-EF1F73690570}" sibTransId="{BB6076AC-6BA5-462D-A13A-6D67E9F757C0}"/>
    <dgm:cxn modelId="{8296FFC7-82B5-475A-B8A4-F8DBC164327A}" type="presOf" srcId="{3E003DAC-8A24-4DE7-9A2B-7C0762B563DC}" destId="{83FE47F9-C0F1-472E-BF83-F67162B905A7}" srcOrd="0" destOrd="0" presId="urn:microsoft.com/office/officeart/2005/8/layout/hierarchy2"/>
    <dgm:cxn modelId="{29A060F7-6263-4DB8-9C4D-3D44BA882209}" type="presOf" srcId="{324C40D4-6979-4B3D-A766-A880CA128E7E}" destId="{6ADBD017-9D05-452C-BF04-176664A331B7}" srcOrd="0" destOrd="0" presId="urn:microsoft.com/office/officeart/2005/8/layout/hierarchy2"/>
    <dgm:cxn modelId="{4BFCD336-604B-46D6-8B03-B95109B33CA2}" type="presOf" srcId="{B6B3F8B0-4303-4713-90CC-775CAC043BB0}" destId="{73A98174-3DCE-45A4-97AF-A4C62DE18306}" srcOrd="1" destOrd="0" presId="urn:microsoft.com/office/officeart/2005/8/layout/hierarchy2"/>
    <dgm:cxn modelId="{40A6BF5E-7E1A-42C8-A434-BBEB9F8C486D}" type="presOf" srcId="{430A8D25-7CF8-4477-877E-968595A97246}" destId="{679E9256-97D5-4ECF-A401-1A0CA9A9A0E9}" srcOrd="0" destOrd="0" presId="urn:microsoft.com/office/officeart/2005/8/layout/hierarchy2"/>
    <dgm:cxn modelId="{D71D9CAB-CD76-40B5-8F38-8E839A2E5E5A}" srcId="{430A8D25-7CF8-4477-877E-968595A97246}" destId="{03E4669D-827D-41D7-BA4E-EB81A77BA69E}" srcOrd="0" destOrd="0" parTransId="{B6B3F8B0-4303-4713-90CC-775CAC043BB0}" sibTransId="{EA7C3EC6-A2FE-426D-A1BA-70961713D560}"/>
    <dgm:cxn modelId="{071B859F-B91D-4B53-9C81-E8A65655DB68}" type="presOf" srcId="{E98F00D2-23BF-40ED-B1FE-EF1F73690570}" destId="{79E34654-28BD-4FB4-97DD-F2FD6ED888D3}" srcOrd="0" destOrd="0" presId="urn:microsoft.com/office/officeart/2005/8/layout/hierarchy2"/>
    <dgm:cxn modelId="{340B71AD-3D0B-4E6E-8F00-358604143308}" type="presOf" srcId="{B6B3F8B0-4303-4713-90CC-775CAC043BB0}" destId="{3FD86CA7-EC1C-47AD-9277-7C67AC96A3FC}" srcOrd="0" destOrd="0" presId="urn:microsoft.com/office/officeart/2005/8/layout/hierarchy2"/>
    <dgm:cxn modelId="{885D606B-0558-4968-A364-F7C53C8FFC93}" srcId="{430A8D25-7CF8-4477-877E-968595A97246}" destId="{DB8E8813-3300-4AF9-9540-EF7791BBF5F2}" srcOrd="2" destOrd="0" parTransId="{3E003DAC-8A24-4DE7-9A2B-7C0762B563DC}" sibTransId="{06B277C5-0327-407F-9E63-A689167CA040}"/>
    <dgm:cxn modelId="{4FC69EDE-765E-4D3D-BD4C-84216E26F1A2}" type="presParOf" srcId="{BA55AA7F-1372-4EA7-BF16-B0DD3D5A6435}" destId="{52C182AB-69A4-4427-AB6A-913938A8122D}" srcOrd="0" destOrd="0" presId="urn:microsoft.com/office/officeart/2005/8/layout/hierarchy2"/>
    <dgm:cxn modelId="{4EFFD776-0012-4A6A-8EFF-09FD9DB2F983}" type="presParOf" srcId="{52C182AB-69A4-4427-AB6A-913938A8122D}" destId="{679E9256-97D5-4ECF-A401-1A0CA9A9A0E9}" srcOrd="0" destOrd="0" presId="urn:microsoft.com/office/officeart/2005/8/layout/hierarchy2"/>
    <dgm:cxn modelId="{73F951E1-15E0-428A-9B70-4A4BA1944D2C}" type="presParOf" srcId="{52C182AB-69A4-4427-AB6A-913938A8122D}" destId="{6A04B7C9-FAB6-4EC3-8DAF-8D2B782EF99F}" srcOrd="1" destOrd="0" presId="urn:microsoft.com/office/officeart/2005/8/layout/hierarchy2"/>
    <dgm:cxn modelId="{4DFFAA6F-3E2C-43B9-B657-48B13592A622}" type="presParOf" srcId="{6A04B7C9-FAB6-4EC3-8DAF-8D2B782EF99F}" destId="{3FD86CA7-EC1C-47AD-9277-7C67AC96A3FC}" srcOrd="0" destOrd="0" presId="urn:microsoft.com/office/officeart/2005/8/layout/hierarchy2"/>
    <dgm:cxn modelId="{111EDD83-9C2F-404B-A0B6-9DB67C28FB49}" type="presParOf" srcId="{3FD86CA7-EC1C-47AD-9277-7C67AC96A3FC}" destId="{73A98174-3DCE-45A4-97AF-A4C62DE18306}" srcOrd="0" destOrd="0" presId="urn:microsoft.com/office/officeart/2005/8/layout/hierarchy2"/>
    <dgm:cxn modelId="{37226587-EED0-4EBA-96C8-9C4891ED5FBA}" type="presParOf" srcId="{6A04B7C9-FAB6-4EC3-8DAF-8D2B782EF99F}" destId="{DFE0AFAA-C17E-4049-BD28-3DD6FDBD8531}" srcOrd="1" destOrd="0" presId="urn:microsoft.com/office/officeart/2005/8/layout/hierarchy2"/>
    <dgm:cxn modelId="{7E8E7839-9442-42CE-89B6-210EBA4DD6DC}" type="presParOf" srcId="{DFE0AFAA-C17E-4049-BD28-3DD6FDBD8531}" destId="{AF442509-3097-4D11-8309-C881B30DAB2F}" srcOrd="0" destOrd="0" presId="urn:microsoft.com/office/officeart/2005/8/layout/hierarchy2"/>
    <dgm:cxn modelId="{F88CDBC9-7B28-4D24-9604-6F1D87235AF7}" type="presParOf" srcId="{DFE0AFAA-C17E-4049-BD28-3DD6FDBD8531}" destId="{68A59BBD-E77B-4696-884E-2E5F34895638}" srcOrd="1" destOrd="0" presId="urn:microsoft.com/office/officeart/2005/8/layout/hierarchy2"/>
    <dgm:cxn modelId="{00458E4C-54F1-4050-A8FB-F9709EE74593}" type="presParOf" srcId="{6A04B7C9-FAB6-4EC3-8DAF-8D2B782EF99F}" destId="{79E34654-28BD-4FB4-97DD-F2FD6ED888D3}" srcOrd="2" destOrd="0" presId="urn:microsoft.com/office/officeart/2005/8/layout/hierarchy2"/>
    <dgm:cxn modelId="{8E41460C-0E7D-42BF-8AE3-7C6BF68C4C5C}" type="presParOf" srcId="{79E34654-28BD-4FB4-97DD-F2FD6ED888D3}" destId="{07C4E6F4-B0DE-49F4-8387-376A2935D9F3}" srcOrd="0" destOrd="0" presId="urn:microsoft.com/office/officeart/2005/8/layout/hierarchy2"/>
    <dgm:cxn modelId="{427DBBAC-26C1-415E-8949-0D3E79C748C4}" type="presParOf" srcId="{6A04B7C9-FAB6-4EC3-8DAF-8D2B782EF99F}" destId="{6B004942-EEAD-448A-945F-83D9D447A2CD}" srcOrd="3" destOrd="0" presId="urn:microsoft.com/office/officeart/2005/8/layout/hierarchy2"/>
    <dgm:cxn modelId="{1B58E7F7-6E93-4C05-81C0-111B3DC60E98}" type="presParOf" srcId="{6B004942-EEAD-448A-945F-83D9D447A2CD}" destId="{6ADBD017-9D05-452C-BF04-176664A331B7}" srcOrd="0" destOrd="0" presId="urn:microsoft.com/office/officeart/2005/8/layout/hierarchy2"/>
    <dgm:cxn modelId="{7A7136EB-E2AC-4A6B-8C2B-C833B1B039D8}" type="presParOf" srcId="{6B004942-EEAD-448A-945F-83D9D447A2CD}" destId="{B40DB30B-43FC-4904-9B0A-2CB0FE768092}" srcOrd="1" destOrd="0" presId="urn:microsoft.com/office/officeart/2005/8/layout/hierarchy2"/>
    <dgm:cxn modelId="{10DD9D95-0D83-4831-A851-30BFAD8765AA}" type="presParOf" srcId="{6A04B7C9-FAB6-4EC3-8DAF-8D2B782EF99F}" destId="{83FE47F9-C0F1-472E-BF83-F67162B905A7}" srcOrd="4" destOrd="0" presId="urn:microsoft.com/office/officeart/2005/8/layout/hierarchy2"/>
    <dgm:cxn modelId="{9CD9399C-0F1E-478B-B1F2-53BCD044B3DF}" type="presParOf" srcId="{83FE47F9-C0F1-472E-BF83-F67162B905A7}" destId="{BE2CEB0C-D7A4-4E68-99EC-5D56DF857DFE}" srcOrd="0" destOrd="0" presId="urn:microsoft.com/office/officeart/2005/8/layout/hierarchy2"/>
    <dgm:cxn modelId="{FB0EBEE2-0C73-4F9C-9C82-D17A7BEDCA96}" type="presParOf" srcId="{6A04B7C9-FAB6-4EC3-8DAF-8D2B782EF99F}" destId="{7D059C0B-29C7-49FE-BB30-8E199D5C369B}" srcOrd="5" destOrd="0" presId="urn:microsoft.com/office/officeart/2005/8/layout/hierarchy2"/>
    <dgm:cxn modelId="{E26106AF-AB2C-4B42-9473-C1A27DB31313}" type="presParOf" srcId="{7D059C0B-29C7-49FE-BB30-8E199D5C369B}" destId="{6EC36D62-DC8D-4B6B-946A-85009B1863A6}" srcOrd="0" destOrd="0" presId="urn:microsoft.com/office/officeart/2005/8/layout/hierarchy2"/>
    <dgm:cxn modelId="{A03FEFD7-4124-48E9-9314-9B44DE47FBD7}" type="presParOf" srcId="{7D059C0B-29C7-49FE-BB30-8E199D5C369B}" destId="{4CE46FFA-89F9-4477-B10E-744993C341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D56EE82-8D8A-413F-A2DC-DA6F109FE21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32F39-8A35-4034-B16A-1DB98DBE368D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IN" b="1" dirty="0" err="1" smtClean="0">
              <a:latin typeface="Utsaah" pitchFamily="34" charset="0"/>
              <a:cs typeface="Utsaah" pitchFamily="34" charset="0"/>
            </a:rPr>
            <a:t>शेतकरी</a:t>
          </a:r>
          <a:r>
            <a:rPr lang="en-IN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IN" b="1" dirty="0" err="1" smtClean="0">
              <a:latin typeface="Utsaah" pitchFamily="34" charset="0"/>
              <a:cs typeface="Utsaah" pitchFamily="34" charset="0"/>
            </a:rPr>
            <a:t>उत्पादक</a:t>
          </a:r>
          <a:r>
            <a:rPr lang="en-IN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IN" b="1" dirty="0" err="1" smtClean="0">
              <a:latin typeface="Utsaah" pitchFamily="34" charset="0"/>
              <a:cs typeface="Utsaah" pitchFamily="34" charset="0"/>
            </a:rPr>
            <a:t>कंपन्या</a:t>
          </a:r>
          <a:r>
            <a:rPr lang="en-IN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IN" b="1" dirty="0" err="1" smtClean="0">
              <a:latin typeface="Utsaah" pitchFamily="34" charset="0"/>
              <a:cs typeface="Utsaah" pitchFamily="34" charset="0"/>
            </a:rPr>
            <a:t>का</a:t>
          </a:r>
          <a:r>
            <a:rPr lang="en-IN" b="1" dirty="0" smtClean="0">
              <a:latin typeface="Utsaah" pitchFamily="34" charset="0"/>
              <a:cs typeface="Utsaah" pitchFamily="34" charset="0"/>
            </a:rPr>
            <a:t> ?</a:t>
          </a:r>
          <a:endParaRPr lang="en-US" b="1" dirty="0">
            <a:latin typeface="Utsaah" pitchFamily="34" charset="0"/>
            <a:cs typeface="Utsaah" pitchFamily="34" charset="0"/>
          </a:endParaRPr>
        </a:p>
      </dgm:t>
    </dgm:pt>
    <dgm:pt modelId="{A2A2257B-892A-400D-A351-D6ED426EACF5}" type="parTrans" cxnId="{46D40BC5-2E36-408B-9F12-F9F92E53A516}">
      <dgm:prSet/>
      <dgm:spPr/>
      <dgm:t>
        <a:bodyPr/>
        <a:lstStyle/>
        <a:p>
          <a:endParaRPr lang="en-US"/>
        </a:p>
      </dgm:t>
    </dgm:pt>
    <dgm:pt modelId="{0D8BB8A1-A74A-45B8-83B8-2D9EBECA24B6}" type="sibTrans" cxnId="{46D40BC5-2E36-408B-9F12-F9F92E53A516}">
      <dgm:prSet/>
      <dgm:spPr/>
      <dgm:t>
        <a:bodyPr/>
        <a:lstStyle/>
        <a:p>
          <a:endParaRPr lang="en-US"/>
        </a:p>
      </dgm:t>
    </dgm:pt>
    <dgm:pt modelId="{46A5E23D-BFE4-4D32-AE52-3481C1CEB9DF}" type="pres">
      <dgm:prSet presAssocID="{1D56EE82-8D8A-413F-A2DC-DA6F109FE2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1D775-354D-4E24-B7A6-4679BBF12B32}" type="pres">
      <dgm:prSet presAssocID="{D6732F39-8A35-4034-B16A-1DB98DBE368D}" presName="parentText" presStyleLbl="node1" presStyleIdx="0" presStyleCnt="1" custLinFactNeighborX="10111" custLinFactNeighborY="364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D40BC5-2E36-408B-9F12-F9F92E53A516}" srcId="{1D56EE82-8D8A-413F-A2DC-DA6F109FE21A}" destId="{D6732F39-8A35-4034-B16A-1DB98DBE368D}" srcOrd="0" destOrd="0" parTransId="{A2A2257B-892A-400D-A351-D6ED426EACF5}" sibTransId="{0D8BB8A1-A74A-45B8-83B8-2D9EBECA24B6}"/>
    <dgm:cxn modelId="{38360D80-1A96-4A2A-96DE-693A55E179BB}" type="presOf" srcId="{1D56EE82-8D8A-413F-A2DC-DA6F109FE21A}" destId="{46A5E23D-BFE4-4D32-AE52-3481C1CEB9DF}" srcOrd="0" destOrd="0" presId="urn:microsoft.com/office/officeart/2005/8/layout/vList2"/>
    <dgm:cxn modelId="{6500DAA5-9FEC-4116-8532-DAFCABBAED87}" type="presOf" srcId="{D6732F39-8A35-4034-B16A-1DB98DBE368D}" destId="{1B21D775-354D-4E24-B7A6-4679BBF12B32}" srcOrd="0" destOrd="0" presId="urn:microsoft.com/office/officeart/2005/8/layout/vList2"/>
    <dgm:cxn modelId="{C752C6C1-82A2-4FEC-8ABD-26688C12A0D1}" type="presParOf" srcId="{46A5E23D-BFE4-4D32-AE52-3481C1CEB9DF}" destId="{1B21D775-354D-4E24-B7A6-4679BBF12B32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90F91E-1F40-454E-93F2-54989C00654A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3BE964B-415D-4C0A-A236-0A50518CD65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28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“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लहान आणि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सिमांत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शेतकरी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तसेच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कृषी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नवउद्योजकांना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केंद्रस्थानी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ठेवून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शेतमालाच्या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सर्वसमावेशक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आणि स्पर्धात्मक मूल्यसाखळ्यांच्या विकासासाठी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मदत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करणे</a:t>
          </a:r>
          <a:r>
            <a:rPr lang="en-US" sz="2800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”</a:t>
          </a:r>
          <a:endParaRPr lang="en-US" sz="2800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2C7F9043-AC86-4551-A4A7-8F542D080B6F}" type="parTrans" cxnId="{6CD37F99-F4CF-4445-A46C-0EB95960BBE2}">
      <dgm:prSet/>
      <dgm:spPr/>
      <dgm:t>
        <a:bodyPr/>
        <a:lstStyle/>
        <a:p>
          <a:endParaRPr lang="en-US"/>
        </a:p>
      </dgm:t>
    </dgm:pt>
    <dgm:pt modelId="{0EC0DC54-E65F-4CA8-93D1-2475FA22D0EA}" type="sibTrans" cxnId="{6CD37F99-F4CF-4445-A46C-0EB95960BBE2}">
      <dgm:prSet/>
      <dgm:spPr/>
      <dgm:t>
        <a:bodyPr/>
        <a:lstStyle/>
        <a:p>
          <a:endParaRPr lang="en-US"/>
        </a:p>
      </dgm:t>
    </dgm:pt>
    <dgm:pt modelId="{86EDE4DD-7322-49B2-909B-8C7F4EFD7DFF}" type="pres">
      <dgm:prSet presAssocID="{2790F91E-1F40-454E-93F2-54989C0065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A33D0-F917-461C-B0A1-78E9AF5DB9F8}" type="pres">
      <dgm:prSet presAssocID="{23BE964B-415D-4C0A-A236-0A50518CD652}" presName="parentText" presStyleLbl="node1" presStyleIdx="0" presStyleCnt="1" custScaleY="87155" custLinFactNeighborX="-980" custLinFactNeighborY="-27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997A2-A349-4770-A2FC-124C43F0F61A}" type="presOf" srcId="{2790F91E-1F40-454E-93F2-54989C00654A}" destId="{86EDE4DD-7322-49B2-909B-8C7F4EFD7DFF}" srcOrd="0" destOrd="0" presId="urn:microsoft.com/office/officeart/2005/8/layout/vList2"/>
    <dgm:cxn modelId="{6CD37F99-F4CF-4445-A46C-0EB95960BBE2}" srcId="{2790F91E-1F40-454E-93F2-54989C00654A}" destId="{23BE964B-415D-4C0A-A236-0A50518CD652}" srcOrd="0" destOrd="0" parTransId="{2C7F9043-AC86-4551-A4A7-8F542D080B6F}" sibTransId="{0EC0DC54-E65F-4CA8-93D1-2475FA22D0EA}"/>
    <dgm:cxn modelId="{41E703E9-44DD-484D-BAF0-8481F96BB23A}" type="presOf" srcId="{23BE964B-415D-4C0A-A236-0A50518CD652}" destId="{71EA33D0-F917-461C-B0A1-78E9AF5DB9F8}" srcOrd="0" destOrd="0" presId="urn:microsoft.com/office/officeart/2005/8/layout/vList2"/>
    <dgm:cxn modelId="{0019AE96-E609-477C-B128-5FB162A12A80}" type="presParOf" srcId="{86EDE4DD-7322-49B2-909B-8C7F4EFD7DFF}" destId="{71EA33D0-F917-461C-B0A1-78E9AF5DB9F8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43C0B1-D62F-42F9-93DC-AA0F9555650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880C3-2CD4-400D-B6EC-9BDEE8A59B3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Project Development Objective (PDO)</a:t>
          </a:r>
          <a:endParaRPr lang="en-US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CAF38B40-8014-4426-89B5-43C6DC67DB74}" type="parTrans" cxnId="{B958FE85-027A-4019-B196-49D1E3652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F83C00-B19A-4863-8B76-728FF1024A0B}" type="sibTrans" cxnId="{B958FE85-027A-4019-B196-49D1E3652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CAF0DD-948E-4C59-82B9-97326D8AC29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“</a:t>
          </a:r>
          <a:r>
            <a:rPr lang="en-US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To support development of inclusive and competitive agriculture value chains, focusing on small holder farmers and </a:t>
          </a:r>
          <a:r>
            <a:rPr lang="en-US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agri</a:t>
          </a:r>
          <a:r>
            <a:rPr lang="en-US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-entrepreneurs in Maharashtra”</a:t>
          </a:r>
          <a:endParaRPr lang="en-US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DDCA527B-F5F0-4642-8613-75E8A355CCCE}" type="parTrans" cxnId="{F2F71684-4FC3-4DCC-98CB-845C27F864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74391D-055A-4F17-A676-661C8A9D01E0}" type="sibTrans" cxnId="{F2F71684-4FC3-4DCC-98CB-845C27F864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1D5675-DB80-4188-A2FB-B2B0B5FE3CCC}" type="pres">
      <dgm:prSet presAssocID="{1E43C0B1-D62F-42F9-93DC-AA0F955565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BBAE4C-412C-4939-A4C5-4ACA8B114E05}" type="pres">
      <dgm:prSet presAssocID="{3E6880C3-2CD4-400D-B6EC-9BDEE8A59B3A}" presName="parentText" presStyleLbl="node1" presStyleIdx="0" presStyleCnt="2" custLinFactY="-19370" custLinFactNeighborX="8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AF284-733A-4F45-BF21-0A4FB5880694}" type="pres">
      <dgm:prSet presAssocID="{F8F83C00-B19A-4863-8B76-728FF1024A0B}" presName="spacer" presStyleCnt="0"/>
      <dgm:spPr/>
    </dgm:pt>
    <dgm:pt modelId="{C8F77445-C9A6-426D-90C1-7E607D2A8D94}" type="pres">
      <dgm:prSet presAssocID="{B7CAF0DD-948E-4C59-82B9-97326D8AC2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6DB38-D153-4D2C-949E-817DC08EA650}" type="presOf" srcId="{1E43C0B1-D62F-42F9-93DC-AA0F95556501}" destId="{CC1D5675-DB80-4188-A2FB-B2B0B5FE3CCC}" srcOrd="0" destOrd="0" presId="urn:microsoft.com/office/officeart/2005/8/layout/vList2"/>
    <dgm:cxn modelId="{355B6487-3FBF-47C6-983C-0817FB7080C4}" type="presOf" srcId="{3E6880C3-2CD4-400D-B6EC-9BDEE8A59B3A}" destId="{D0BBAE4C-412C-4939-A4C5-4ACA8B114E05}" srcOrd="0" destOrd="0" presId="urn:microsoft.com/office/officeart/2005/8/layout/vList2"/>
    <dgm:cxn modelId="{2F0BFCF0-61F5-4FC5-A236-E538E02D22BF}" type="presOf" srcId="{B7CAF0DD-948E-4C59-82B9-97326D8AC294}" destId="{C8F77445-C9A6-426D-90C1-7E607D2A8D94}" srcOrd="0" destOrd="0" presId="urn:microsoft.com/office/officeart/2005/8/layout/vList2"/>
    <dgm:cxn modelId="{F2F71684-4FC3-4DCC-98CB-845C27F86415}" srcId="{1E43C0B1-D62F-42F9-93DC-AA0F95556501}" destId="{B7CAF0DD-948E-4C59-82B9-97326D8AC294}" srcOrd="1" destOrd="0" parTransId="{DDCA527B-F5F0-4642-8613-75E8A355CCCE}" sibTransId="{BF74391D-055A-4F17-A676-661C8A9D01E0}"/>
    <dgm:cxn modelId="{B958FE85-027A-4019-B196-49D1E3652BE7}" srcId="{1E43C0B1-D62F-42F9-93DC-AA0F95556501}" destId="{3E6880C3-2CD4-400D-B6EC-9BDEE8A59B3A}" srcOrd="0" destOrd="0" parTransId="{CAF38B40-8014-4426-89B5-43C6DC67DB74}" sibTransId="{F8F83C00-B19A-4863-8B76-728FF1024A0B}"/>
    <dgm:cxn modelId="{1EFB9014-190D-49D4-ACC3-066A0BB98091}" type="presParOf" srcId="{CC1D5675-DB80-4188-A2FB-B2B0B5FE3CCC}" destId="{D0BBAE4C-412C-4939-A4C5-4ACA8B114E05}" srcOrd="0" destOrd="0" presId="urn:microsoft.com/office/officeart/2005/8/layout/vList2"/>
    <dgm:cxn modelId="{0E1F876C-3474-41EC-A529-1714B40205CA}" type="presParOf" srcId="{CC1D5675-DB80-4188-A2FB-B2B0B5FE3CCC}" destId="{0D4AF284-733A-4F45-BF21-0A4FB5880694}" srcOrd="1" destOrd="0" presId="urn:microsoft.com/office/officeart/2005/8/layout/vList2"/>
    <dgm:cxn modelId="{A77EE69F-2E90-4F1E-8656-19F543BD1EEA}" type="presParOf" srcId="{CC1D5675-DB80-4188-A2FB-B2B0B5FE3CCC}" destId="{C8F77445-C9A6-426D-90C1-7E607D2A8D94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A42848-CBB3-4F0B-B190-723B6F41F10C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F6404-5DB0-4350-8CBB-15D472E746E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hi-IN" b="1" dirty="0" smtClean="0">
              <a:latin typeface="Utsaah" pitchFamily="34" charset="0"/>
              <a:cs typeface="Utsaah" pitchFamily="34" charset="0"/>
            </a:rPr>
            <a:t>प्रकल्पाचे लाभार्थी</a:t>
          </a:r>
          <a:endParaRPr lang="en-US" b="1" dirty="0">
            <a:latin typeface="Utsaah" pitchFamily="34" charset="0"/>
            <a:cs typeface="Utsaah" pitchFamily="34" charset="0"/>
          </a:endParaRPr>
        </a:p>
      </dgm:t>
    </dgm:pt>
    <dgm:pt modelId="{B8B7A8FF-E9FF-47D3-A589-203B60F7A16C}" type="parTrans" cxnId="{29EEDAEC-4F70-48BD-8EC0-5E4C333C380C}">
      <dgm:prSet/>
      <dgm:spPr/>
      <dgm:t>
        <a:bodyPr/>
        <a:lstStyle/>
        <a:p>
          <a:endParaRPr lang="en-US"/>
        </a:p>
      </dgm:t>
    </dgm:pt>
    <dgm:pt modelId="{5F2974B4-583D-4DBF-B858-6C9D3CAC5037}" type="sibTrans" cxnId="{29EEDAEC-4F70-48BD-8EC0-5E4C333C380C}">
      <dgm:prSet/>
      <dgm:spPr/>
      <dgm:t>
        <a:bodyPr/>
        <a:lstStyle/>
        <a:p>
          <a:endParaRPr lang="en-US"/>
        </a:p>
      </dgm:t>
    </dgm:pt>
    <dgm:pt modelId="{938858B5-BCD3-4FD2-AB33-572506FD9194}" type="pres">
      <dgm:prSet presAssocID="{CAA42848-CBB3-4F0B-B190-723B6F41F1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F2FB52-AA62-420F-8238-A16716209BCF}" type="pres">
      <dgm:prSet presAssocID="{325F6404-5DB0-4350-8CBB-15D472E746EB}" presName="horFlow" presStyleCnt="0"/>
      <dgm:spPr/>
    </dgm:pt>
    <dgm:pt modelId="{270C8686-C719-4506-86BA-29831BAD594B}" type="pres">
      <dgm:prSet presAssocID="{325F6404-5DB0-4350-8CBB-15D472E746EB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29EEDAEC-4F70-48BD-8EC0-5E4C333C380C}" srcId="{CAA42848-CBB3-4F0B-B190-723B6F41F10C}" destId="{325F6404-5DB0-4350-8CBB-15D472E746EB}" srcOrd="0" destOrd="0" parTransId="{B8B7A8FF-E9FF-47D3-A589-203B60F7A16C}" sibTransId="{5F2974B4-583D-4DBF-B858-6C9D3CAC5037}"/>
    <dgm:cxn modelId="{3B767043-C9F0-4BC8-A17F-16A33660F402}" type="presOf" srcId="{CAA42848-CBB3-4F0B-B190-723B6F41F10C}" destId="{938858B5-BCD3-4FD2-AB33-572506FD9194}" srcOrd="0" destOrd="0" presId="urn:microsoft.com/office/officeart/2005/8/layout/lProcess3"/>
    <dgm:cxn modelId="{09253185-4609-4FE7-8EB1-31B60E50273A}" type="presOf" srcId="{325F6404-5DB0-4350-8CBB-15D472E746EB}" destId="{270C8686-C719-4506-86BA-29831BAD594B}" srcOrd="0" destOrd="0" presId="urn:microsoft.com/office/officeart/2005/8/layout/lProcess3"/>
    <dgm:cxn modelId="{4F243BE9-21D0-4A61-9F86-F916FD1C5A6D}" type="presParOf" srcId="{938858B5-BCD3-4FD2-AB33-572506FD9194}" destId="{2CF2FB52-AA62-420F-8238-A16716209BCF}" srcOrd="0" destOrd="0" presId="urn:microsoft.com/office/officeart/2005/8/layout/lProcess3"/>
    <dgm:cxn modelId="{3FE43391-8BD1-4B3A-ADE2-094BE4709AB0}" type="presParOf" srcId="{2CF2FB52-AA62-420F-8238-A16716209BCF}" destId="{270C8686-C719-4506-86BA-29831BAD594B}" srcOrd="0" destOrd="0" presId="urn:microsoft.com/office/officeart/2005/8/layout/lProcess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ABD08E-51C6-48B2-A92B-8095CBF43F76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4155A-568B-4A99-B9AC-3F9500583E6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err="1" smtClean="0">
              <a:latin typeface="Utsaah" pitchFamily="34" charset="0"/>
              <a:cs typeface="Utsaah" pitchFamily="34" charset="0"/>
            </a:rPr>
            <a:t>प्रकल्पाची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किंमत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br>
            <a:rPr lang="en-US" b="1" dirty="0" smtClean="0">
              <a:latin typeface="Utsaah" pitchFamily="34" charset="0"/>
              <a:cs typeface="Utsaah" pitchFamily="34" charset="0"/>
            </a:rPr>
          </a:br>
          <a:r>
            <a:rPr lang="en-US" b="1" dirty="0" smtClean="0">
              <a:latin typeface="Utsaah" pitchFamily="34" charset="0"/>
              <a:cs typeface="Utsaah" pitchFamily="34" charset="0"/>
            </a:rPr>
            <a:t>व </a:t>
          </a:r>
          <a:br>
            <a:rPr lang="en-US" b="1" dirty="0" smtClean="0">
              <a:latin typeface="Utsaah" pitchFamily="34" charset="0"/>
              <a:cs typeface="Utsaah" pitchFamily="34" charset="0"/>
            </a:rPr>
          </a:br>
          <a:r>
            <a:rPr lang="en-US" b="1" dirty="0" err="1" smtClean="0">
              <a:latin typeface="Utsaah" pitchFamily="34" charset="0"/>
              <a:cs typeface="Utsaah" pitchFamily="34" charset="0"/>
            </a:rPr>
            <a:t>निधीचे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स्त्रोत</a:t>
          </a:r>
          <a:endParaRPr lang="en-US" b="1" dirty="0">
            <a:latin typeface="Utsaah" pitchFamily="34" charset="0"/>
            <a:cs typeface="Utsaah" pitchFamily="34" charset="0"/>
          </a:endParaRPr>
        </a:p>
      </dgm:t>
    </dgm:pt>
    <dgm:pt modelId="{7B1F8DA1-31A5-463F-A586-E84700CB18B8}" type="parTrans" cxnId="{3107A61F-9B27-4795-93D0-F563267F4D31}">
      <dgm:prSet/>
      <dgm:spPr/>
      <dgm:t>
        <a:bodyPr/>
        <a:lstStyle/>
        <a:p>
          <a:endParaRPr lang="en-US"/>
        </a:p>
      </dgm:t>
    </dgm:pt>
    <dgm:pt modelId="{8A0B65E4-BDC6-4E33-AB97-2260FE322646}" type="sibTrans" cxnId="{3107A61F-9B27-4795-93D0-F563267F4D31}">
      <dgm:prSet/>
      <dgm:spPr/>
      <dgm:t>
        <a:bodyPr/>
        <a:lstStyle/>
        <a:p>
          <a:endParaRPr lang="en-US"/>
        </a:p>
      </dgm:t>
    </dgm:pt>
    <dgm:pt modelId="{AC5C82E1-1DD7-46ED-9897-7BEC2FB783C7}" type="pres">
      <dgm:prSet presAssocID="{17ABD08E-51C6-48B2-A92B-8095CBF43F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AB6A99-8726-4239-B1FF-33210BB24564}" type="pres">
      <dgm:prSet presAssocID="{0304155A-568B-4A99-B9AC-3F9500583E60}" presName="horFlow" presStyleCnt="0"/>
      <dgm:spPr/>
    </dgm:pt>
    <dgm:pt modelId="{CD45691A-3047-4722-9807-D4981AC37CA4}" type="pres">
      <dgm:prSet presAssocID="{0304155A-568B-4A99-B9AC-3F9500583E60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3107A61F-9B27-4795-93D0-F563267F4D31}" srcId="{17ABD08E-51C6-48B2-A92B-8095CBF43F76}" destId="{0304155A-568B-4A99-B9AC-3F9500583E60}" srcOrd="0" destOrd="0" parTransId="{7B1F8DA1-31A5-463F-A586-E84700CB18B8}" sibTransId="{8A0B65E4-BDC6-4E33-AB97-2260FE322646}"/>
    <dgm:cxn modelId="{1BF05A88-17A2-409A-B960-D600A3EADEF6}" type="presOf" srcId="{0304155A-568B-4A99-B9AC-3F9500583E60}" destId="{CD45691A-3047-4722-9807-D4981AC37CA4}" srcOrd="0" destOrd="0" presId="urn:microsoft.com/office/officeart/2005/8/layout/lProcess3"/>
    <dgm:cxn modelId="{65C0E106-7651-43D1-8E51-77D9F127BCE1}" type="presOf" srcId="{17ABD08E-51C6-48B2-A92B-8095CBF43F76}" destId="{AC5C82E1-1DD7-46ED-9897-7BEC2FB783C7}" srcOrd="0" destOrd="0" presId="urn:microsoft.com/office/officeart/2005/8/layout/lProcess3"/>
    <dgm:cxn modelId="{B1225BD4-0DA8-427E-8F0A-C11086657486}" type="presParOf" srcId="{AC5C82E1-1DD7-46ED-9897-7BEC2FB783C7}" destId="{09AB6A99-8726-4239-B1FF-33210BB24564}" srcOrd="0" destOrd="0" presId="urn:microsoft.com/office/officeart/2005/8/layout/lProcess3"/>
    <dgm:cxn modelId="{7F0FA7E6-0817-44C7-9D85-1B4CC5C30DC3}" type="presParOf" srcId="{09AB6A99-8726-4239-B1FF-33210BB24564}" destId="{CD45691A-3047-4722-9807-D4981AC37CA4}" srcOrd="0" destOrd="0" presId="urn:microsoft.com/office/officeart/2005/8/layout/lProcess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39655A-C8F0-4882-BB29-3AD244326545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393A6-9EC5-4AC1-AF01-D9996CBD841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err="1" smtClean="0">
              <a:latin typeface="Utsaah" pitchFamily="34" charset="0"/>
              <a:cs typeface="Utsaah" pitchFamily="34" charset="0"/>
            </a:rPr>
            <a:t>प्रकल्प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अंमलबजावणी</a:t>
          </a:r>
          <a:r>
            <a:rPr lang="en-US" b="1" dirty="0" smtClean="0">
              <a:latin typeface="Utsaah" pitchFamily="34" charset="0"/>
              <a:cs typeface="Utsaah" pitchFamily="34" charset="0"/>
            </a:rPr>
            <a:t> </a:t>
          </a:r>
          <a:r>
            <a:rPr lang="en-US" b="1" dirty="0" err="1" smtClean="0">
              <a:latin typeface="Utsaah" pitchFamily="34" charset="0"/>
              <a:cs typeface="Utsaah" pitchFamily="34" charset="0"/>
            </a:rPr>
            <a:t>यंत्रणा</a:t>
          </a:r>
          <a:endParaRPr lang="en-US" b="1" dirty="0">
            <a:latin typeface="Utsaah" pitchFamily="34" charset="0"/>
            <a:cs typeface="Utsaah" pitchFamily="34" charset="0"/>
          </a:endParaRPr>
        </a:p>
      </dgm:t>
    </dgm:pt>
    <dgm:pt modelId="{A1CA03F4-8B10-443C-A285-37EFF05DB685}" type="parTrans" cxnId="{D21933B3-5B93-4FC4-88C6-2CEEB99BCFD7}">
      <dgm:prSet/>
      <dgm:spPr/>
      <dgm:t>
        <a:bodyPr/>
        <a:lstStyle/>
        <a:p>
          <a:endParaRPr lang="en-US"/>
        </a:p>
      </dgm:t>
    </dgm:pt>
    <dgm:pt modelId="{FA944003-DFC8-42BF-AC21-4A79DA79D767}" type="sibTrans" cxnId="{D21933B3-5B93-4FC4-88C6-2CEEB99BCFD7}">
      <dgm:prSet/>
      <dgm:spPr/>
      <dgm:t>
        <a:bodyPr/>
        <a:lstStyle/>
        <a:p>
          <a:endParaRPr lang="en-US"/>
        </a:p>
      </dgm:t>
    </dgm:pt>
    <dgm:pt modelId="{2977DB26-9217-4A1E-8C5F-75B9E5B43694}" type="pres">
      <dgm:prSet presAssocID="{D039655A-C8F0-4882-BB29-3AD24432654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358889-F93F-4262-A043-D12B2861CC7D}" type="pres">
      <dgm:prSet presAssocID="{4FA393A6-9EC5-4AC1-AF01-D9996CBD8417}" presName="horFlow" presStyleCnt="0"/>
      <dgm:spPr/>
    </dgm:pt>
    <dgm:pt modelId="{40903927-CFF1-456C-9BD4-D6F0BAF23B77}" type="pres">
      <dgm:prSet presAssocID="{4FA393A6-9EC5-4AC1-AF01-D9996CBD8417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A2A803F6-57B7-43AB-A3B4-D590B21A0D48}" type="presOf" srcId="{4FA393A6-9EC5-4AC1-AF01-D9996CBD8417}" destId="{40903927-CFF1-456C-9BD4-D6F0BAF23B77}" srcOrd="0" destOrd="0" presId="urn:microsoft.com/office/officeart/2005/8/layout/lProcess3"/>
    <dgm:cxn modelId="{5D7CC973-2453-4A5F-AE13-7617F7D6A6EC}" type="presOf" srcId="{D039655A-C8F0-4882-BB29-3AD244326545}" destId="{2977DB26-9217-4A1E-8C5F-75B9E5B43694}" srcOrd="0" destOrd="0" presId="urn:microsoft.com/office/officeart/2005/8/layout/lProcess3"/>
    <dgm:cxn modelId="{D21933B3-5B93-4FC4-88C6-2CEEB99BCFD7}" srcId="{D039655A-C8F0-4882-BB29-3AD244326545}" destId="{4FA393A6-9EC5-4AC1-AF01-D9996CBD8417}" srcOrd="0" destOrd="0" parTransId="{A1CA03F4-8B10-443C-A285-37EFF05DB685}" sibTransId="{FA944003-DFC8-42BF-AC21-4A79DA79D767}"/>
    <dgm:cxn modelId="{8E3B574F-641A-4D9E-8542-AA20922AB12F}" type="presParOf" srcId="{2977DB26-9217-4A1E-8C5F-75B9E5B43694}" destId="{6E358889-F93F-4262-A043-D12B2861CC7D}" srcOrd="0" destOrd="0" presId="urn:microsoft.com/office/officeart/2005/8/layout/lProcess3"/>
    <dgm:cxn modelId="{0014E09A-4892-4D42-8D79-E8DB27D247C3}" type="presParOf" srcId="{6E358889-F93F-4262-A043-D12B2861CC7D}" destId="{40903927-CFF1-456C-9BD4-D6F0BAF23B77}" srcOrd="0" destOrd="0" presId="urn:microsoft.com/office/officeart/2005/8/layout/l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00CA81-D5D9-4925-94D5-001F16DD7F76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D6F0C5-09A0-45E7-BE42-B3FF74E74BC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36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प्रकल्पाचे</a:t>
          </a:r>
          <a:r>
            <a:rPr lang="en-US" sz="36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प्रस्तावित</a:t>
          </a:r>
          <a:r>
            <a:rPr lang="en-US" sz="36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 </a:t>
          </a:r>
          <a:r>
            <a:rPr lang="en-US" sz="3600" b="1" dirty="0" err="1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घटक</a:t>
          </a:r>
          <a:r>
            <a:rPr lang="en-US" sz="36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rPr>
            <a:t> </a:t>
          </a:r>
          <a:endParaRPr lang="en-US" sz="3600" b="1" dirty="0">
            <a:solidFill>
              <a:schemeClr val="tx1"/>
            </a:solidFill>
            <a:latin typeface="Utsaah" pitchFamily="34" charset="0"/>
            <a:cs typeface="Utsaah" pitchFamily="34" charset="0"/>
          </a:endParaRPr>
        </a:p>
      </dgm:t>
    </dgm:pt>
    <dgm:pt modelId="{B8255586-C225-4EDB-8491-A0532512B56A}" type="parTrans" cxnId="{6B250BE2-A65A-44DC-B46A-0CC3C12435C7}">
      <dgm:prSet/>
      <dgm:spPr/>
      <dgm:t>
        <a:bodyPr/>
        <a:lstStyle/>
        <a:p>
          <a:endParaRPr lang="en-US"/>
        </a:p>
      </dgm:t>
    </dgm:pt>
    <dgm:pt modelId="{A0CD0799-C7B1-46BD-91AC-485FA74A1E19}" type="sibTrans" cxnId="{6B250BE2-A65A-44DC-B46A-0CC3C12435C7}">
      <dgm:prSet/>
      <dgm:spPr/>
      <dgm:t>
        <a:bodyPr/>
        <a:lstStyle/>
        <a:p>
          <a:endParaRPr lang="en-US"/>
        </a:p>
      </dgm:t>
    </dgm:pt>
    <dgm:pt modelId="{EF4648AD-7199-4A04-A756-865F9AEDCAD9}" type="pres">
      <dgm:prSet presAssocID="{B300CA81-D5D9-4925-94D5-001F16DD7F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808BDC-D361-4CDF-A6C2-7B8C55B53204}" type="pres">
      <dgm:prSet presAssocID="{45D6F0C5-09A0-45E7-BE42-B3FF74E74BC3}" presName="horFlow" presStyleCnt="0"/>
      <dgm:spPr/>
    </dgm:pt>
    <dgm:pt modelId="{4919BDF2-B204-4997-80ED-AB81FBBDBA13}" type="pres">
      <dgm:prSet presAssocID="{45D6F0C5-09A0-45E7-BE42-B3FF74E74BC3}" presName="bigChev" presStyleLbl="node1" presStyleIdx="0" presStyleCnt="1" custScaleY="118618" custLinFactNeighborX="-5296" custLinFactNeighborY="13240"/>
      <dgm:spPr/>
      <dgm:t>
        <a:bodyPr/>
        <a:lstStyle/>
        <a:p>
          <a:endParaRPr lang="en-US"/>
        </a:p>
      </dgm:t>
    </dgm:pt>
  </dgm:ptLst>
  <dgm:cxnLst>
    <dgm:cxn modelId="{8956E2C4-F06B-4B29-A000-41B6AA6CA7E1}" type="presOf" srcId="{B300CA81-D5D9-4925-94D5-001F16DD7F76}" destId="{EF4648AD-7199-4A04-A756-865F9AEDCAD9}" srcOrd="0" destOrd="0" presId="urn:microsoft.com/office/officeart/2005/8/layout/lProcess3"/>
    <dgm:cxn modelId="{6B250BE2-A65A-44DC-B46A-0CC3C12435C7}" srcId="{B300CA81-D5D9-4925-94D5-001F16DD7F76}" destId="{45D6F0C5-09A0-45E7-BE42-B3FF74E74BC3}" srcOrd="0" destOrd="0" parTransId="{B8255586-C225-4EDB-8491-A0532512B56A}" sibTransId="{A0CD0799-C7B1-46BD-91AC-485FA74A1E19}"/>
    <dgm:cxn modelId="{0918B4D0-3DFD-4A8A-9D31-F4F03B8D4DAE}" type="presOf" srcId="{45D6F0C5-09A0-45E7-BE42-B3FF74E74BC3}" destId="{4919BDF2-B204-4997-80ED-AB81FBBDBA13}" srcOrd="0" destOrd="0" presId="urn:microsoft.com/office/officeart/2005/8/layout/lProcess3"/>
    <dgm:cxn modelId="{32753D0C-7485-4206-8E4B-4678E4353117}" type="presParOf" srcId="{EF4648AD-7199-4A04-A756-865F9AEDCAD9}" destId="{12808BDC-D361-4CDF-A6C2-7B8C55B53204}" srcOrd="0" destOrd="0" presId="urn:microsoft.com/office/officeart/2005/8/layout/lProcess3"/>
    <dgm:cxn modelId="{367C2F7C-31B3-4EF6-BC50-4710355503ED}" type="presParOf" srcId="{12808BDC-D361-4CDF-A6C2-7B8C55B53204}" destId="{4919BDF2-B204-4997-80ED-AB81FBBDBA13}" srcOrd="0" destOrd="0" presId="urn:microsoft.com/office/officeart/2005/8/layout/lProcess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6E0CA-D944-4E7E-B9CF-BD2E68E798D0}">
      <dsp:nvSpPr>
        <dsp:cNvPr id="0" name=""/>
        <dsp:cNvSpPr/>
      </dsp:nvSpPr>
      <dsp:spPr>
        <a:xfrm>
          <a:off x="0" y="259216"/>
          <a:ext cx="10426699" cy="830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54076" rIns="809228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खरेदीदार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आणि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शेतक-यांच्या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संस्था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यांच्यातील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भागीदारी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उपप्रकल्प</a:t>
          </a: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sp:txBody>
      <dsp:txXfrm>
        <a:off x="0" y="259216"/>
        <a:ext cx="10426699" cy="830025"/>
      </dsp:txXfrm>
    </dsp:sp>
    <dsp:sp modelId="{BE6426F3-565B-4CDB-8991-A8B5FAE40377}">
      <dsp:nvSpPr>
        <dsp:cNvPr id="0" name=""/>
        <dsp:cNvSpPr/>
      </dsp:nvSpPr>
      <dsp:spPr>
        <a:xfrm>
          <a:off x="521335" y="8296"/>
          <a:ext cx="729869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उत्पादक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भागीदारी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उपप्रकल्प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(Productive Partnership Sub Projects</a:t>
          </a:r>
          <a:r>
            <a:rPr lang="en-US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) </a:t>
          </a:r>
        </a:p>
      </dsp:txBody>
      <dsp:txXfrm>
        <a:off x="545833" y="32794"/>
        <a:ext cx="7249694" cy="452844"/>
      </dsp:txXfrm>
    </dsp:sp>
    <dsp:sp modelId="{B4B8DEA3-AEC6-4328-A912-B434CDD03464}">
      <dsp:nvSpPr>
        <dsp:cNvPr id="0" name=""/>
        <dsp:cNvSpPr/>
      </dsp:nvSpPr>
      <dsp:spPr>
        <a:xfrm>
          <a:off x="0" y="1431961"/>
          <a:ext cx="10426699" cy="830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54076" rIns="809228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बाजारपेठेच्या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संपर्क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वाढीसाठी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शेतक-यांच्या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संस्थांना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सहाय्य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</a:p>
      </dsp:txBody>
      <dsp:txXfrm>
        <a:off x="0" y="1431961"/>
        <a:ext cx="10426699" cy="830025"/>
      </dsp:txXfrm>
    </dsp:sp>
    <dsp:sp modelId="{9925DCB7-0754-4C76-A6A3-3DA984EDA0EA}">
      <dsp:nvSpPr>
        <dsp:cNvPr id="0" name=""/>
        <dsp:cNvSpPr/>
      </dsp:nvSpPr>
      <dsp:spPr>
        <a:xfrm>
          <a:off x="521335" y="1181041"/>
          <a:ext cx="729869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२.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बाजार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संपर्क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वाढ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उपप्रकल्प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(Market Access Sub Projects)</a:t>
          </a:r>
        </a:p>
      </dsp:txBody>
      <dsp:txXfrm>
        <a:off x="545833" y="1205539"/>
        <a:ext cx="7249694" cy="452844"/>
      </dsp:txXfrm>
    </dsp:sp>
    <dsp:sp modelId="{94B1FAF5-0F99-4534-B3C5-65BF424F77F7}">
      <dsp:nvSpPr>
        <dsp:cNvPr id="0" name=""/>
        <dsp:cNvSpPr/>
      </dsp:nvSpPr>
      <dsp:spPr>
        <a:xfrm>
          <a:off x="0" y="2604706"/>
          <a:ext cx="10426699" cy="117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54076" rIns="809228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महाराष्ट्र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राज्य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वखार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महामंडळ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प्राथमिक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कृषी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पतसंस्था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व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अन्य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शेतक-यांच्या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संस्थांच्या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माध्यमातून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धान्य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साठवणूक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व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धान्य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तारण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ई.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साठी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उपप्रकल्प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</a:p>
      </dsp:txBody>
      <dsp:txXfrm>
        <a:off x="0" y="2604706"/>
        <a:ext cx="10426699" cy="1178100"/>
      </dsp:txXfrm>
    </dsp:sp>
    <dsp:sp modelId="{89A1026A-2950-4678-B756-81FD151CBFB7}">
      <dsp:nvSpPr>
        <dsp:cNvPr id="0" name=""/>
        <dsp:cNvSpPr/>
      </dsp:nvSpPr>
      <dsp:spPr>
        <a:xfrm>
          <a:off x="521335" y="2353786"/>
          <a:ext cx="729869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३.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धान्य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गोदाम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आधारित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उप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प्रकल्प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(Warehouse Based Sub Projects)</a:t>
          </a:r>
        </a:p>
      </dsp:txBody>
      <dsp:txXfrm>
        <a:off x="545833" y="2378284"/>
        <a:ext cx="7249694" cy="452844"/>
      </dsp:txXfrm>
    </dsp:sp>
    <dsp:sp modelId="{C3C05E51-0325-40AA-A1EA-2ACFD6440BE1}">
      <dsp:nvSpPr>
        <dsp:cNvPr id="0" name=""/>
        <dsp:cNvSpPr/>
      </dsp:nvSpPr>
      <dsp:spPr>
        <a:xfrm>
          <a:off x="0" y="4125526"/>
          <a:ext cx="10426699" cy="830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54076" rIns="809228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वरील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तीन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प्रकारच्या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उपप्रकल्पांना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पूरक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नाविन्यपूर्ण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बाबींसाठी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सहाय्य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</a:p>
      </dsp:txBody>
      <dsp:txXfrm>
        <a:off x="0" y="4125526"/>
        <a:ext cx="10426699" cy="830025"/>
      </dsp:txXfrm>
    </dsp:sp>
    <dsp:sp modelId="{DAC3147D-282B-41B0-BF58-411286FD73AA}">
      <dsp:nvSpPr>
        <dsp:cNvPr id="0" name=""/>
        <dsp:cNvSpPr/>
      </dsp:nvSpPr>
      <dsp:spPr>
        <a:xfrm>
          <a:off x="521335" y="3874606"/>
          <a:ext cx="729869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४.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नाविन्यपूर्ण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पूरक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उपप्रकल्प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(Complimentary Innovation Investments)</a:t>
          </a:r>
        </a:p>
      </dsp:txBody>
      <dsp:txXfrm>
        <a:off x="545833" y="3899104"/>
        <a:ext cx="7249694" cy="452844"/>
      </dsp:txXfrm>
    </dsp:sp>
    <dsp:sp modelId="{3B49A438-50E8-4A0B-BED2-D5029A7ED7FB}">
      <dsp:nvSpPr>
        <dsp:cNvPr id="0" name=""/>
        <dsp:cNvSpPr/>
      </dsp:nvSpPr>
      <dsp:spPr>
        <a:xfrm>
          <a:off x="0" y="5190978"/>
          <a:ext cx="10426699" cy="816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54076" rIns="8092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कापुस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उत्पादकता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वाढीसह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गुणवत्तापूर्ण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एकजिनसी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कापूस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विक्री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व्यवस्था</a:t>
          </a:r>
          <a:r>
            <a:rPr lang="en-US" sz="1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उभारणे</a:t>
          </a:r>
          <a:endParaRPr lang="en-IN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akal Marathi" panose="02000400000000000000" pitchFamily="2" charset="0"/>
            <a:cs typeface="Sakal Marathi" panose="02000400000000000000" pitchFamily="2" charset="0"/>
          </a:endParaRPr>
        </a:p>
      </dsp:txBody>
      <dsp:txXfrm>
        <a:off x="0" y="5190978"/>
        <a:ext cx="10426699" cy="816637"/>
      </dsp:txXfrm>
    </dsp:sp>
    <dsp:sp modelId="{2086FACF-A074-4A3E-BEA4-F7A9E8FCC242}">
      <dsp:nvSpPr>
        <dsp:cNvPr id="0" name=""/>
        <dsp:cNvSpPr/>
      </dsp:nvSpPr>
      <dsp:spPr>
        <a:xfrm>
          <a:off x="521335" y="5047351"/>
          <a:ext cx="7298690" cy="394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५.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कापूस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मुल्यसाखळी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विकास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US" sz="1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प्रकल्प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al Marathi" panose="02000400000000000000" pitchFamily="2" charset="0"/>
              <a:cs typeface="Sakal Marathi" panose="02000400000000000000" pitchFamily="2" charset="0"/>
            </a:rPr>
            <a:t> (SMART COTTON)</a:t>
          </a:r>
        </a:p>
      </dsp:txBody>
      <dsp:txXfrm>
        <a:off x="540595" y="5066611"/>
        <a:ext cx="7260170" cy="356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9256-97D5-4ECF-A401-1A0CA9A9A0E9}">
      <dsp:nvSpPr>
        <dsp:cNvPr id="0" name=""/>
        <dsp:cNvSpPr/>
      </dsp:nvSpPr>
      <dsp:spPr>
        <a:xfrm>
          <a:off x="6165" y="938552"/>
          <a:ext cx="3115770" cy="304698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प्रकल्प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अंमलबजावणी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विभाग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-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औरंगाबाद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लातूर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अमरावती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नागपूर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नाशिक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ठाणे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पुणे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, </a:t>
          </a:r>
          <a:r>
            <a:rPr lang="en-IN" sz="20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कोल्हापूर</a:t>
          </a:r>
          <a:r>
            <a:rPr lang="en-IN" sz="20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. </a:t>
          </a:r>
          <a:endParaRPr lang="en-US" sz="2000" b="1" kern="1200" dirty="0">
            <a:solidFill>
              <a:schemeClr val="tx1"/>
            </a:solidFill>
            <a:latin typeface="Sakal Marathi" panose="02000400000000000000" pitchFamily="2" charset="0"/>
            <a:ea typeface="+mj-ea"/>
            <a:cs typeface="Sakal Marathi" panose="02000400000000000000" pitchFamily="2" charset="0"/>
          </a:endParaRPr>
        </a:p>
      </dsp:txBody>
      <dsp:txXfrm>
        <a:off x="462459" y="1384773"/>
        <a:ext cx="2203182" cy="2154547"/>
      </dsp:txXfrm>
    </dsp:sp>
    <dsp:sp modelId="{3FD86CA7-EC1C-47AD-9277-7C67AC96A3FC}">
      <dsp:nvSpPr>
        <dsp:cNvPr id="0" name=""/>
        <dsp:cNvSpPr/>
      </dsp:nvSpPr>
      <dsp:spPr>
        <a:xfrm rot="18325601">
          <a:off x="2776711" y="1771050"/>
          <a:ext cx="1642600" cy="43507"/>
        </a:xfrm>
        <a:custGeom>
          <a:avLst/>
          <a:gdLst/>
          <a:ahLst/>
          <a:cxnLst/>
          <a:rect l="0" t="0" r="0" b="0"/>
          <a:pathLst>
            <a:path>
              <a:moveTo>
                <a:pt x="0" y="21753"/>
              </a:moveTo>
              <a:lnTo>
                <a:pt x="1642600" y="217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6946" y="1751739"/>
        <a:ext cx="82130" cy="82130"/>
      </dsp:txXfrm>
    </dsp:sp>
    <dsp:sp modelId="{AF442509-3097-4D11-8309-C881B30DAB2F}">
      <dsp:nvSpPr>
        <dsp:cNvPr id="0" name=""/>
        <dsp:cNvSpPr/>
      </dsp:nvSpPr>
      <dsp:spPr>
        <a:xfrm>
          <a:off x="4074086" y="528466"/>
          <a:ext cx="2380376" cy="119018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अत्य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व </a:t>
          </a: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अत्यल्प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भूधारक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शेतकरी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- </a:t>
          </a:r>
          <a:r>
            <a:rPr lang="en-IN" sz="1800" b="1" u="sng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८0 </a:t>
          </a:r>
          <a:r>
            <a:rPr lang="en-IN" sz="1800" b="1" u="sng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टक्के</a:t>
          </a:r>
          <a:endParaRPr lang="en-IN" sz="1800" b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945" y="563325"/>
        <a:ext cx="2310658" cy="1120470"/>
      </dsp:txXfrm>
    </dsp:sp>
    <dsp:sp modelId="{79E34654-28BD-4FB4-97DD-F2FD6ED888D3}">
      <dsp:nvSpPr>
        <dsp:cNvPr id="0" name=""/>
        <dsp:cNvSpPr/>
      </dsp:nvSpPr>
      <dsp:spPr>
        <a:xfrm>
          <a:off x="3121935" y="2440293"/>
          <a:ext cx="952150" cy="43507"/>
        </a:xfrm>
        <a:custGeom>
          <a:avLst/>
          <a:gdLst/>
          <a:ahLst/>
          <a:cxnLst/>
          <a:rect l="0" t="0" r="0" b="0"/>
          <a:pathLst>
            <a:path>
              <a:moveTo>
                <a:pt x="0" y="21753"/>
              </a:moveTo>
              <a:lnTo>
                <a:pt x="952150" y="217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207" y="2438243"/>
        <a:ext cx="47607" cy="47607"/>
      </dsp:txXfrm>
    </dsp:sp>
    <dsp:sp modelId="{6ADBD017-9D05-452C-BF04-176664A331B7}">
      <dsp:nvSpPr>
        <dsp:cNvPr id="0" name=""/>
        <dsp:cNvSpPr/>
      </dsp:nvSpPr>
      <dsp:spPr>
        <a:xfrm>
          <a:off x="4074086" y="1866952"/>
          <a:ext cx="2380376" cy="119018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महिला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 </a:t>
          </a:r>
          <a:r>
            <a:rPr lang="en-IN" sz="1800" b="1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- </a:t>
          </a:r>
          <a:r>
            <a:rPr lang="en-IN" sz="1800" b="1" u="sng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५</a:t>
          </a:r>
          <a:r>
            <a:rPr lang="mr-IN" sz="1800" b="1" u="sng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० </a:t>
          </a:r>
          <a:r>
            <a:rPr lang="en-IN" sz="1800" b="1" u="sng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u="sng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टक्के</a:t>
          </a:r>
          <a:endParaRPr lang="en-IN" sz="1800" b="1" u="sng" kern="1200" dirty="0">
            <a:solidFill>
              <a:schemeClr val="tx1"/>
            </a:solidFill>
            <a:latin typeface="Sakal Marathi" panose="02000400000000000000" pitchFamily="2" charset="0"/>
            <a:cs typeface="Sakal Marathi" panose="02000400000000000000" pitchFamily="2" charset="0"/>
          </a:endParaRPr>
        </a:p>
      </dsp:txBody>
      <dsp:txXfrm>
        <a:off x="4108945" y="1901811"/>
        <a:ext cx="2310658" cy="1120470"/>
      </dsp:txXfrm>
    </dsp:sp>
    <dsp:sp modelId="{83FE47F9-C0F1-472E-BF83-F67162B905A7}">
      <dsp:nvSpPr>
        <dsp:cNvPr id="0" name=""/>
        <dsp:cNvSpPr/>
      </dsp:nvSpPr>
      <dsp:spPr>
        <a:xfrm rot="3328326">
          <a:off x="2761079" y="3126573"/>
          <a:ext cx="1666031" cy="43507"/>
        </a:xfrm>
        <a:custGeom>
          <a:avLst/>
          <a:gdLst/>
          <a:ahLst/>
          <a:cxnLst/>
          <a:rect l="0" t="0" r="0" b="0"/>
          <a:pathLst>
            <a:path>
              <a:moveTo>
                <a:pt x="0" y="21753"/>
              </a:moveTo>
              <a:lnTo>
                <a:pt x="1666031" y="217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2444" y="3106676"/>
        <a:ext cx="83301" cy="83301"/>
      </dsp:txXfrm>
    </dsp:sp>
    <dsp:sp modelId="{6EC36D62-DC8D-4B6B-946A-85009B1863A6}">
      <dsp:nvSpPr>
        <dsp:cNvPr id="0" name=""/>
        <dsp:cNvSpPr/>
      </dsp:nvSpPr>
      <dsp:spPr>
        <a:xfrm>
          <a:off x="4066255" y="3239513"/>
          <a:ext cx="2380376" cy="119018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अनुसूचित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जाती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- ७ 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% व </a:t>
          </a: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अनुसूचित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 err="1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जमाती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- ६</a:t>
          </a:r>
          <a:r>
            <a:rPr lang="mr-IN" sz="1800" b="1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 smtClean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 </a:t>
          </a:r>
          <a:r>
            <a:rPr lang="en-IN" sz="1800" b="1" kern="1200" dirty="0">
              <a:solidFill>
                <a:schemeClr val="tx1"/>
              </a:solidFill>
              <a:latin typeface="Sakal Marathi" panose="02000400000000000000" pitchFamily="2" charset="0"/>
              <a:cs typeface="Sakal Marathi" panose="02000400000000000000" pitchFamily="2" charset="0"/>
            </a:rPr>
            <a:t>%</a:t>
          </a:r>
        </a:p>
      </dsp:txBody>
      <dsp:txXfrm>
        <a:off x="4101114" y="3274372"/>
        <a:ext cx="2310658" cy="11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94A9-014F-4962-B228-D781EFEDCFC8}" type="datetimeFigureOut">
              <a:rPr lang="en-IN" smtClean="0"/>
              <a:pPr/>
              <a:t>13-09-2022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437-6990-47A7-89F3-9FFB1B54A4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398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843A-2082-4658-ACD9-83B78E7EBB11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87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93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pPr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648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pPr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202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pPr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152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pPr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1191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pPr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83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6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02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951761" y="1604434"/>
            <a:ext cx="6240241" cy="5253567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  <a:gd name="connsiteX0" fmla="*/ 5420024 w 5432186"/>
              <a:gd name="connsiteY0" fmla="*/ 12179 h 3946525"/>
              <a:gd name="connsiteX1" fmla="*/ 5432186 w 5432186"/>
              <a:gd name="connsiteY1" fmla="*/ 0 h 3946525"/>
              <a:gd name="connsiteX2" fmla="*/ 5432186 w 5432186"/>
              <a:gd name="connsiteY2" fmla="*/ 3946525 h 3946525"/>
              <a:gd name="connsiteX3" fmla="*/ 1516 w 5432186"/>
              <a:gd name="connsiteY3" fmla="*/ 3946525 h 3946525"/>
              <a:gd name="connsiteX4" fmla="*/ 5420024 w 5432186"/>
              <a:gd name="connsiteY4" fmla="*/ 12179 h 3946525"/>
              <a:gd name="connsiteX0" fmla="*/ 5464554 w 5476716"/>
              <a:gd name="connsiteY0" fmla="*/ 12179 h 3946525"/>
              <a:gd name="connsiteX1" fmla="*/ 5476716 w 5476716"/>
              <a:gd name="connsiteY1" fmla="*/ 0 h 3946525"/>
              <a:gd name="connsiteX2" fmla="*/ 5476716 w 5476716"/>
              <a:gd name="connsiteY2" fmla="*/ 3946525 h 3946525"/>
              <a:gd name="connsiteX3" fmla="*/ 1474 w 5476716"/>
              <a:gd name="connsiteY3" fmla="*/ 3946525 h 3946525"/>
              <a:gd name="connsiteX4" fmla="*/ 5464554 w 5476716"/>
              <a:gd name="connsiteY4" fmla="*/ 12179 h 3946525"/>
              <a:gd name="connsiteX0" fmla="*/ 5463080 w 5475242"/>
              <a:gd name="connsiteY0" fmla="*/ 12179 h 3946525"/>
              <a:gd name="connsiteX1" fmla="*/ 5475242 w 5475242"/>
              <a:gd name="connsiteY1" fmla="*/ 0 h 3946525"/>
              <a:gd name="connsiteX2" fmla="*/ 5475242 w 5475242"/>
              <a:gd name="connsiteY2" fmla="*/ 3946525 h 3946525"/>
              <a:gd name="connsiteX3" fmla="*/ 0 w 5475242"/>
              <a:gd name="connsiteY3" fmla="*/ 3946525 h 3946525"/>
              <a:gd name="connsiteX4" fmla="*/ 5463080 w 5475242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242" h="3946525">
                <a:moveTo>
                  <a:pt x="5463080" y="12179"/>
                </a:moveTo>
                <a:lnTo>
                  <a:pt x="5475242" y="0"/>
                </a:lnTo>
                <a:lnTo>
                  <a:pt x="5475242" y="3946525"/>
                </a:lnTo>
                <a:lnTo>
                  <a:pt x="0" y="3946525"/>
                </a:lnTo>
                <a:cubicBezTo>
                  <a:pt x="282730" y="2678807"/>
                  <a:pt x="1479627" y="206377"/>
                  <a:pt x="5463080" y="12179"/>
                </a:cubicBezTo>
                <a:close/>
              </a:path>
            </a:pathLst>
          </a:custGeom>
          <a:noFill/>
        </p:spPr>
        <p:txBody>
          <a:bodyPr vert="horz" lIns="0" tIns="0" rIns="0" bIns="0" anchor="ctr" anchorCtr="1"/>
          <a:lstStyle>
            <a:lvl1pPr marL="0" indent="0" algn="r">
              <a:buNone/>
              <a:defRPr sz="1733">
                <a:solidFill>
                  <a:srgbClr val="00A7B5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7599" y="4409439"/>
            <a:ext cx="5373152" cy="48992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667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4958080"/>
            <a:ext cx="5376333" cy="53255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2826" y="1812803"/>
            <a:ext cx="5367925" cy="15209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4000" b="1">
                <a:solidFill>
                  <a:srgbClr val="4F2D7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2146603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328" y="479428"/>
            <a:ext cx="10480461" cy="11250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5827" y="1955799"/>
            <a:ext cx="10941757" cy="43053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0433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25828" y="6517112"/>
            <a:ext cx="350167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624417" y="3492500"/>
            <a:ext cx="10943163" cy="2092741"/>
          </a:xfrm>
          <a:prstGeom prst="rect">
            <a:avLst/>
          </a:prstGeom>
        </p:spPr>
        <p:txBody>
          <a:bodyPr vert="horz" lIns="0" rIns="0"/>
          <a:lstStyle>
            <a:lvl1pPr algn="l" rtl="0">
              <a:lnSpc>
                <a:spcPts val="4533"/>
              </a:lnSpc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1604433"/>
            <a:ext cx="10943167" cy="85259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67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75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328" y="479428"/>
            <a:ext cx="10480461" cy="11250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5827" y="1955799"/>
            <a:ext cx="10941757" cy="43053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16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72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8592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0337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37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0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2531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74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85B2-5572-4649-B7BA-1B2DB8FEAF3F}" type="datetimeFigureOut">
              <a:rPr lang="en-GB" smtClean="0"/>
              <a:pPr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CAFA7D-1E9D-4AA3-8200-7325136A1B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96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675" r:id="rId19"/>
    <p:sldLayoutId id="2147483762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4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6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8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Data" Target="../diagrams/data31.xml"/><Relationship Id="rId7" Type="http://schemas.openxmlformats.org/officeDocument/2006/relationships/diagramData" Target="../diagrams/data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1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31.xml"/><Relationship Id="rId10" Type="http://schemas.openxmlformats.org/officeDocument/2006/relationships/diagramColors" Target="../diagrams/colors32.xml"/><Relationship Id="rId4" Type="http://schemas.openxmlformats.org/officeDocument/2006/relationships/diagramLayout" Target="../diagrams/layout31.xml"/><Relationship Id="rId9" Type="http://schemas.openxmlformats.org/officeDocument/2006/relationships/diagramQuickStyle" Target="../diagrams/quickStyle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85825" y="2331873"/>
            <a:ext cx="5003987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मा</a:t>
            </a:r>
            <a:r>
              <a:rPr kumimoji="0" lang="en-US" sz="36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. </a:t>
            </a:r>
            <a:r>
              <a:rPr kumimoji="0" lang="en-US" sz="36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बाळासाहेब</a:t>
            </a:r>
            <a:r>
              <a:rPr kumimoji="0" lang="en-US" sz="36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 </a:t>
            </a:r>
            <a:r>
              <a:rPr kumimoji="0" lang="en-US" sz="36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ठाकरे</a:t>
            </a:r>
            <a:r>
              <a:rPr kumimoji="0" lang="en-US" sz="36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 </a:t>
            </a:r>
            <a:r>
              <a:rPr kumimoji="0" lang="en-US" sz="36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कृषी</a:t>
            </a:r>
            <a:r>
              <a:rPr kumimoji="0" lang="en-US" sz="36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 </a:t>
            </a:r>
            <a:r>
              <a:rPr kumimoji="0" lang="en-US" sz="36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व्यवसाय</a:t>
            </a:r>
            <a:r>
              <a:rPr kumimoji="0" lang="en-US" sz="36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 व </a:t>
            </a:r>
            <a:r>
              <a:rPr kumimoji="0" lang="en-US" sz="36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ग्रामीण</a:t>
            </a:r>
            <a:r>
              <a:rPr kumimoji="0" lang="en-US" sz="36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 </a:t>
            </a:r>
            <a:r>
              <a:rPr kumimoji="0" lang="en-US" sz="36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परिवर्तन</a:t>
            </a:r>
            <a:r>
              <a:rPr kumimoji="0" lang="en-US" sz="36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 (</a:t>
            </a:r>
            <a:r>
              <a:rPr kumimoji="0" lang="en-US" sz="36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स्मार्ट</a:t>
            </a:r>
            <a:r>
              <a:rPr kumimoji="0" lang="en-US" sz="36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) </a:t>
            </a:r>
            <a:r>
              <a:rPr kumimoji="0" lang="en-US" sz="3600" u="none" strike="noStrike" cap="all" spc="20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प्रकल्प</a:t>
            </a:r>
            <a:endParaRPr kumimoji="0" lang="mr-IN" sz="3600" u="none" strike="noStrike" cap="all" spc="2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cs typeface="Utsaah" pitchFamily="34" charset="0"/>
            </a:endParaRPr>
          </a:p>
          <a:p>
            <a:pPr marL="0" marR="0" lvl="0" indent="0" algn="ctr" defTabSz="914400" fontAlgn="auto">
              <a:spcAft>
                <a:spcPts val="600"/>
              </a:spcAft>
              <a:buClrTx/>
              <a:buSzTx/>
              <a:tabLst/>
              <a:defRPr/>
            </a:pPr>
            <a:endParaRPr kumimoji="0" lang="en-US" sz="3200" u="none" strike="noStrike" cap="all" spc="2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cs typeface="Utsaah" pitchFamily="34" charset="0"/>
            </a:endParaRPr>
          </a:p>
          <a:p>
            <a:pPr marL="0" marR="0" lvl="0" indent="0" algn="ctr" defTabSz="91440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u="none" strike="noStrike" cap="all" spc="2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Hon</a:t>
            </a:r>
            <a:r>
              <a:rPr kumimoji="0" lang="en-US" sz="2000" u="none" strike="noStrike" cap="all" spc="2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saah" pitchFamily="34" charset="0"/>
                <a:cs typeface="Utsaah" pitchFamily="34" charset="0"/>
              </a:rPr>
              <a:t>. Balasaheb Thackeray Agribusiness &amp; Rural Transformation (SMART) Project</a:t>
            </a:r>
          </a:p>
        </p:txBody>
      </p:sp>
      <p:pic>
        <p:nvPicPr>
          <p:cNvPr id="33" name="Picture 2" descr="JAY SALIAN - Bal Thackeray">
            <a:extLst>
              <a:ext uri="{FF2B5EF4-FFF2-40B4-BE49-F238E27FC236}">
                <a16:creationId xmlns:a16="http://schemas.microsoft.com/office/drawing/2014/main" xmlns="" id="{A633BD9C-3B0D-493B-BA56-4BEA52A21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17974"/>
          <a:stretch/>
        </p:blipFill>
        <p:spPr bwMode="auto">
          <a:xfrm>
            <a:off x="6718989" y="587633"/>
            <a:ext cx="4686301" cy="40400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B86BBD8-6905-4D1A-B708-27F6446114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0130" y="229343"/>
            <a:ext cx="1234505" cy="15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1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22365" y="502190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2103120"/>
          <a:ext cx="9814560" cy="352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28800" y="365125"/>
          <a:ext cx="9525000" cy="106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29640" y="1859280"/>
          <a:ext cx="1063752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B3104A-FF7F-4499-AAC8-6DB2B2B9E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5857" y="6375679"/>
            <a:ext cx="1034143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12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96C6F7-9BE7-4EAF-B9CB-DCADD02B8A15}"/>
              </a:ext>
            </a:extLst>
          </p:cNvPr>
          <p:cNvSpPr/>
          <p:nvPr/>
        </p:nvSpPr>
        <p:spPr>
          <a:xfrm>
            <a:off x="1048517" y="986369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शेतकरी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</p:txBody>
      </p:sp>
      <p:pic>
        <p:nvPicPr>
          <p:cNvPr id="12" name="Picture 4" descr="Creative Colorful Ring Of Hands Teamwork Concept Royalty Free Cliparts,  Vectors, And Stock Illustration. Image 55470295.">
            <a:extLst>
              <a:ext uri="{FF2B5EF4-FFF2-40B4-BE49-F238E27FC236}">
                <a16:creationId xmlns:a16="http://schemas.microsoft.com/office/drawing/2014/main" xmlns="" id="{CBF98560-F4A7-4D38-B10E-C34B4643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093" y="1762145"/>
            <a:ext cx="1538823" cy="16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AB2D890-FE30-420B-8A7C-0D05DED8BF18}"/>
              </a:ext>
            </a:extLst>
          </p:cNvPr>
          <p:cNvSpPr/>
          <p:nvPr/>
        </p:nvSpPr>
        <p:spPr>
          <a:xfrm>
            <a:off x="5250886" y="1013976"/>
            <a:ext cx="2375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शेतकरी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उत्पादक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  <a:p>
            <a:pPr algn="ctr"/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कंपनी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/ </a:t>
            </a:r>
            <a:r>
              <a:rPr lang="hi-IN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कंपन्या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xmlns="" id="{5A552E00-8F2B-42E2-B477-B91DEBC5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834" y="4382442"/>
            <a:ext cx="1056460" cy="13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87BE038-5B90-4AE7-993E-6D0E48DABC90}"/>
              </a:ext>
            </a:extLst>
          </p:cNvPr>
          <p:cNvSpPr/>
          <p:nvPr/>
        </p:nvSpPr>
        <p:spPr>
          <a:xfrm>
            <a:off x="4400808" y="5733251"/>
            <a:ext cx="4158511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क्षमता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बांधणी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, </a:t>
            </a:r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उत्पादन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तंत्रज्ञान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, </a:t>
            </a:r>
          </a:p>
          <a:p>
            <a:pPr algn="ctr"/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काढणीपश्चात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सुविधा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77BA153-B3EB-4149-B5F0-84380E5FCF75}"/>
              </a:ext>
            </a:extLst>
          </p:cNvPr>
          <p:cNvGrpSpPr/>
          <p:nvPr/>
        </p:nvGrpSpPr>
        <p:grpSpPr>
          <a:xfrm>
            <a:off x="100269" y="1318061"/>
            <a:ext cx="2801796" cy="2718917"/>
            <a:chOff x="192960" y="2772777"/>
            <a:chExt cx="2559025" cy="2652378"/>
          </a:xfrm>
        </p:grpSpPr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xmlns="" id="{2D08E943-DDE1-4827-A329-D5342F58E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-5000"/>
                      </a14:imgEffect>
                      <a14:imgEffect>
                        <a14:saturation sat="400000"/>
                      </a14:imgEffect>
                      <a14:imgEffect>
                        <a14:brightnessContrast contras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" y="2988906"/>
              <a:ext cx="2310579" cy="2259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People icon group of men team symbol for business Vector Image">
              <a:extLst>
                <a:ext uri="{FF2B5EF4-FFF2-40B4-BE49-F238E27FC236}">
                  <a16:creationId xmlns:a16="http://schemas.microsoft.com/office/drawing/2014/main" xmlns="" id="{BCA9C358-850E-4D4D-8417-850E7B327D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744"/>
            <a:stretch/>
          </p:blipFill>
          <p:spPr bwMode="auto">
            <a:xfrm>
              <a:off x="192960" y="2772777"/>
              <a:ext cx="2559025" cy="26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72D3A3C-F788-40D0-BA35-DC0BCFD3216F}"/>
              </a:ext>
            </a:extLst>
          </p:cNvPr>
          <p:cNvGrpSpPr/>
          <p:nvPr/>
        </p:nvGrpSpPr>
        <p:grpSpPr>
          <a:xfrm>
            <a:off x="7186650" y="911608"/>
            <a:ext cx="6676931" cy="3854406"/>
            <a:chOff x="7091400" y="1102108"/>
            <a:chExt cx="6676931" cy="385440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ECC053D-FA45-491A-A2A2-4E6475F0CFCB}"/>
                </a:ext>
              </a:extLst>
            </p:cNvPr>
            <p:cNvSpPr/>
            <p:nvPr/>
          </p:nvSpPr>
          <p:spPr>
            <a:xfrm>
              <a:off x="7091400" y="1102108"/>
              <a:ext cx="6676931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bg2">
                      <a:lumMod val="25000"/>
                    </a:schemeClr>
                  </a:solidFill>
                  <a:latin typeface="Sakal Marathi" panose="02000400000000000000" pitchFamily="2" charset="0"/>
                  <a:cs typeface="Sakal Marathi" panose="02000400000000000000" pitchFamily="2" charset="0"/>
                </a:rPr>
                <a:t>खरेदीदार</a:t>
              </a:r>
              <a:endPara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endParaRPr>
            </a:p>
            <a:p>
              <a:pPr algn="ctr"/>
              <a:r>
                <a:rPr lang="hi-IN" sz="1600" b="1" dirty="0">
                  <a:solidFill>
                    <a:schemeClr val="bg2">
                      <a:lumMod val="25000"/>
                    </a:schemeClr>
                  </a:solidFill>
                  <a:latin typeface="Sakal Marathi" panose="02000400000000000000" pitchFamily="2" charset="0"/>
                  <a:cs typeface="Sakal Marathi" panose="02000400000000000000" pitchFamily="2" charset="0"/>
                </a:rPr>
                <a:t>प्रक्रिया उद्योग</a:t>
              </a:r>
              <a:endParaRPr lang="en-GB" sz="24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endParaRPr>
            </a:p>
            <a:p>
              <a:pPr algn="ctr"/>
              <a:r>
                <a:rPr lang="hi-IN" sz="1600" b="1" dirty="0">
                  <a:solidFill>
                    <a:schemeClr val="bg2">
                      <a:lumMod val="25000"/>
                    </a:schemeClr>
                  </a:solidFill>
                  <a:latin typeface="Sakal Marathi" panose="02000400000000000000" pitchFamily="2" charset="0"/>
                  <a:cs typeface="Sakal Marathi" panose="02000400000000000000" pitchFamily="2" charset="0"/>
                </a:rPr>
                <a:t>संघटित किरकोळ विक्रेते</a:t>
              </a:r>
              <a:endParaRPr lang="en-GB" sz="16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endParaRPr>
            </a:p>
            <a:p>
              <a:pPr algn="ctr"/>
              <a:r>
                <a:rPr lang="hi-IN" sz="1600" b="1" dirty="0">
                  <a:solidFill>
                    <a:schemeClr val="bg2">
                      <a:lumMod val="25000"/>
                    </a:schemeClr>
                  </a:solidFill>
                  <a:latin typeface="Sakal Marathi" panose="02000400000000000000" pitchFamily="2" charset="0"/>
                  <a:cs typeface="Sakal Marathi" panose="02000400000000000000" pitchFamily="2" charset="0"/>
                </a:rPr>
                <a:t>निर्यातदार</a:t>
              </a:r>
              <a:endParaRPr lang="en-GB" sz="1600" b="1" dirty="0">
                <a:solidFill>
                  <a:schemeClr val="bg2">
                    <a:lumMod val="2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E1AB8E53-C8BF-4988-856E-5BF47FD6C315}"/>
                </a:ext>
              </a:extLst>
            </p:cNvPr>
            <p:cNvGrpSpPr/>
            <p:nvPr/>
          </p:nvGrpSpPr>
          <p:grpSpPr>
            <a:xfrm>
              <a:off x="8684735" y="2333214"/>
              <a:ext cx="3107420" cy="2623300"/>
              <a:chOff x="8006383" y="3652530"/>
              <a:chExt cx="3287658" cy="2644608"/>
            </a:xfrm>
          </p:grpSpPr>
          <p:pic>
            <p:nvPicPr>
              <p:cNvPr id="27" name="Picture 14" descr="Large Shipping Container With Export Text Loading With Crane Vector  Illustration, Idea Of Freight Equipment Clipart Stock Vector - Illustration  of commercial, hook: 97115940">
                <a:extLst>
                  <a:ext uri="{FF2B5EF4-FFF2-40B4-BE49-F238E27FC236}">
                    <a16:creationId xmlns:a16="http://schemas.microsoft.com/office/drawing/2014/main" xmlns="" id="{0742FB54-FD12-4A12-A67C-7988DFE1E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t="11277" b="27777"/>
              <a:stretch/>
            </p:blipFill>
            <p:spPr bwMode="auto">
              <a:xfrm>
                <a:off x="8006383" y="4956440"/>
                <a:ext cx="2057227" cy="1340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>
                <a:extLst>
                  <a:ext uri="{FF2B5EF4-FFF2-40B4-BE49-F238E27FC236}">
                    <a16:creationId xmlns:a16="http://schemas.microsoft.com/office/drawing/2014/main" xmlns="" id="{B0B4501A-60B8-4F84-8153-9FF3B2AFE4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16595" y="5055374"/>
                <a:ext cx="1077446" cy="1126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Factory Clipart Pharmaceutical Industry - Png Download (#2692231) -  PinClipart">
                <a:extLst>
                  <a:ext uri="{FF2B5EF4-FFF2-40B4-BE49-F238E27FC236}">
                    <a16:creationId xmlns:a16="http://schemas.microsoft.com/office/drawing/2014/main" xmlns="" id="{8865A2DA-3B1E-41C1-B054-B85F672A7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2720" r="11822"/>
              <a:stretch/>
            </p:blipFill>
            <p:spPr bwMode="auto">
              <a:xfrm>
                <a:off x="8941608" y="3652530"/>
                <a:ext cx="1472396" cy="1394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583D421-14B0-46AC-88B8-8C4EC8CA6513}"/>
              </a:ext>
            </a:extLst>
          </p:cNvPr>
          <p:cNvSpPr txBox="1"/>
          <p:nvPr/>
        </p:nvSpPr>
        <p:spPr>
          <a:xfrm>
            <a:off x="3710087" y="38830"/>
            <a:ext cx="484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saah" pitchFamily="34" charset="0"/>
                <a:cs typeface="Utsaah" pitchFamily="34" charset="0"/>
              </a:rPr>
              <a:t>उत्पादक</a:t>
            </a:r>
            <a:r>
              <a:rPr lang="en-GB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saah" pitchFamily="34" charset="0"/>
                <a:cs typeface="Utsaah" pitchFamily="34" charset="0"/>
              </a:rPr>
              <a:t> </a:t>
            </a:r>
            <a:r>
              <a:rPr lang="hi-I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saah" pitchFamily="34" charset="0"/>
                <a:cs typeface="Utsaah" pitchFamily="34" charset="0"/>
              </a:rPr>
              <a:t>भागीदारी</a:t>
            </a:r>
            <a:r>
              <a:rPr lang="en-GB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saah" pitchFamily="34" charset="0"/>
                <a:cs typeface="Utsaah" pitchFamily="34" charset="0"/>
              </a:rPr>
              <a:t> </a:t>
            </a:r>
            <a:r>
              <a:rPr lang="hi-I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saah" pitchFamily="34" charset="0"/>
                <a:cs typeface="Utsaah" pitchFamily="34" charset="0"/>
              </a:rPr>
              <a:t>उपप्रकल्प </a:t>
            </a:r>
            <a:endParaRPr lang="en-GB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saah" pitchFamily="34" charset="0"/>
              <a:cs typeface="Utsaah" pitchFamily="34" charset="0"/>
            </a:endParaRPr>
          </a:p>
          <a:p>
            <a:pPr algn="ctr"/>
            <a:r>
              <a:rPr lang="en-GB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saah" pitchFamily="34" charset="0"/>
                <a:cs typeface="Utsaah" pitchFamily="34" charset="0"/>
              </a:rPr>
              <a:t>Productive Partnership (PP)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682B205-488D-47E7-AB8A-C93FE89F1425}"/>
              </a:ext>
            </a:extLst>
          </p:cNvPr>
          <p:cNvCxnSpPr>
            <a:cxnSpLocks/>
          </p:cNvCxnSpPr>
          <p:nvPr/>
        </p:nvCxnSpPr>
        <p:spPr>
          <a:xfrm flipV="1">
            <a:off x="2908235" y="2764971"/>
            <a:ext cx="2376000" cy="1"/>
          </a:xfrm>
          <a:prstGeom prst="straightConnector1">
            <a:avLst/>
          </a:prstGeom>
          <a:noFill/>
          <a:ln w="2159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82D7199-371B-430B-B848-99FDF253D917}"/>
              </a:ext>
            </a:extLst>
          </p:cNvPr>
          <p:cNvCxnSpPr>
            <a:cxnSpLocks/>
          </p:cNvCxnSpPr>
          <p:nvPr/>
        </p:nvCxnSpPr>
        <p:spPr>
          <a:xfrm flipV="1">
            <a:off x="6480064" y="3436118"/>
            <a:ext cx="0" cy="836348"/>
          </a:xfrm>
          <a:prstGeom prst="straightConnector1">
            <a:avLst/>
          </a:prstGeom>
          <a:noFill/>
          <a:ln w="168275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811CC24C-A4D0-4618-AFFA-2E6209110F1E}"/>
              </a:ext>
            </a:extLst>
          </p:cNvPr>
          <p:cNvCxnSpPr>
            <a:cxnSpLocks/>
          </p:cNvCxnSpPr>
          <p:nvPr/>
        </p:nvCxnSpPr>
        <p:spPr>
          <a:xfrm flipV="1">
            <a:off x="7424376" y="2762551"/>
            <a:ext cx="1980000" cy="1"/>
          </a:xfrm>
          <a:prstGeom prst="straightConnector1">
            <a:avLst/>
          </a:prstGeom>
          <a:noFill/>
          <a:ln w="2159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4745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81728" y="266068"/>
          <a:ext cx="10480461" cy="121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27855" y="1722120"/>
          <a:ext cx="10941757" cy="474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30925" y="471710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71892" y="2026920"/>
          <a:ext cx="10303828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port Export License Services at Rs 5000/unit | इम्पोर्ट एक्सपोर्ट लाइसेंस  | import export services - Aaron Freight Management Services Private  Limited , Bengaluru | ID: 22040310333">
            <a:extLst>
              <a:ext uri="{FF2B5EF4-FFF2-40B4-BE49-F238E27FC236}">
                <a16:creationId xmlns:a16="http://schemas.microsoft.com/office/drawing/2014/main" xmlns="" id="{C2255F16-FCBA-40B2-90ED-91FC32B5E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812365" y="1940519"/>
            <a:ext cx="3316179" cy="19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FF406-A1AC-4AD2-ABA7-B72D5B48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z="1100" smtClean="0">
                <a:latin typeface="Sakal Marathi" panose="02000400000000000000" pitchFamily="2" charset="0"/>
                <a:cs typeface="Sakal Marathi" panose="02000400000000000000" pitchFamily="2" charset="0"/>
              </a:rPr>
              <a:pPr/>
              <a:t>15</a:t>
            </a:fld>
            <a:endParaRPr lang="en-GB" sz="110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C6D299-F219-438D-A66B-A73C8DAF6CA2}"/>
              </a:ext>
            </a:extLst>
          </p:cNvPr>
          <p:cNvSpPr txBox="1"/>
          <p:nvPr/>
        </p:nvSpPr>
        <p:spPr>
          <a:xfrm>
            <a:off x="4420634" y="90138"/>
            <a:ext cx="392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hi-IN" sz="2400" dirty="0">
                <a:solidFill>
                  <a:srgbClr val="640000"/>
                </a:solidFill>
                <a:latin typeface="Utsaah" pitchFamily="34" charset="0"/>
                <a:cs typeface="Utsaah" pitchFamily="34" charset="0"/>
              </a:rPr>
              <a:t>बाजार संपर्क वाढ उपप्रकल्प</a:t>
            </a:r>
            <a:endParaRPr lang="en-GB" sz="2400" dirty="0">
              <a:solidFill>
                <a:srgbClr val="640000"/>
              </a:solidFill>
              <a:latin typeface="Utsaah" pitchFamily="34" charset="0"/>
              <a:cs typeface="Utsaah" pitchFamily="34" charset="0"/>
            </a:endParaRPr>
          </a:p>
          <a:p>
            <a:pPr algn="ctr"/>
            <a:r>
              <a:rPr lang="en-GB" sz="2400" dirty="0">
                <a:solidFill>
                  <a:srgbClr val="640000"/>
                </a:solidFill>
                <a:latin typeface="Utsaah" pitchFamily="34" charset="0"/>
                <a:cs typeface="Utsaah" pitchFamily="34" charset="0"/>
              </a:rPr>
              <a:t>Market </a:t>
            </a:r>
            <a:r>
              <a:rPr lang="en-GB" sz="2400" dirty="0" smtClean="0">
                <a:solidFill>
                  <a:srgbClr val="640000"/>
                </a:solidFill>
                <a:latin typeface="Utsaah" pitchFamily="34" charset="0"/>
                <a:cs typeface="Utsaah" pitchFamily="34" charset="0"/>
              </a:rPr>
              <a:t>Access Plan </a:t>
            </a:r>
            <a:r>
              <a:rPr lang="en-GB" sz="2400" dirty="0">
                <a:solidFill>
                  <a:srgbClr val="640000"/>
                </a:solidFill>
                <a:latin typeface="Utsaah" pitchFamily="34" charset="0"/>
                <a:cs typeface="Utsaah" pitchFamily="34" charset="0"/>
              </a:rPr>
              <a:t>(MAP)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FB3DD5-A2A6-4A97-8F63-CF96DE3DCAB5}"/>
              </a:ext>
            </a:extLst>
          </p:cNvPr>
          <p:cNvSpPr/>
          <p:nvPr/>
        </p:nvSpPr>
        <p:spPr>
          <a:xfrm>
            <a:off x="953267" y="1176869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शेतकरी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</p:txBody>
      </p:sp>
      <p:pic>
        <p:nvPicPr>
          <p:cNvPr id="1028" name="Picture 4" descr="Creative Colorful Ring Of Hands Teamwork Concept Royalty Free Cliparts,  Vectors, And Stock Illustration. Image 55470295.">
            <a:extLst>
              <a:ext uri="{FF2B5EF4-FFF2-40B4-BE49-F238E27FC236}">
                <a16:creationId xmlns:a16="http://schemas.microsoft.com/office/drawing/2014/main" xmlns="" id="{4A9CD204-BAFC-4F14-9620-377C26B4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5843" y="1952645"/>
            <a:ext cx="1538823" cy="16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8770B9-FC1B-45DC-99D3-5E825F9A07E1}"/>
              </a:ext>
            </a:extLst>
          </p:cNvPr>
          <p:cNvSpPr/>
          <p:nvPr/>
        </p:nvSpPr>
        <p:spPr>
          <a:xfrm>
            <a:off x="5161323" y="1142673"/>
            <a:ext cx="2375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शेतकरी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उत्पादक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कंपनी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/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कंपन्या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E1AE5FC-1349-4229-AC08-37933552D8D8}"/>
              </a:ext>
            </a:extLst>
          </p:cNvPr>
          <p:cNvCxnSpPr>
            <a:cxnSpLocks/>
          </p:cNvCxnSpPr>
          <p:nvPr/>
        </p:nvCxnSpPr>
        <p:spPr>
          <a:xfrm flipV="1">
            <a:off x="2908235" y="2764971"/>
            <a:ext cx="2376000" cy="1"/>
          </a:xfrm>
          <a:prstGeom prst="straightConnector1">
            <a:avLst/>
          </a:prstGeom>
          <a:ln w="2159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02E9157-DBD3-4119-8799-8D114A81FF64}"/>
              </a:ext>
            </a:extLst>
          </p:cNvPr>
          <p:cNvSpPr/>
          <p:nvPr/>
        </p:nvSpPr>
        <p:spPr>
          <a:xfrm>
            <a:off x="8638194" y="1002631"/>
            <a:ext cx="3204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नवीन बाजार 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pPr algn="ctr"/>
            <a:r>
              <a:rPr lang="hi-IN" sz="16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परराज्य व परदेश निर्यात</a:t>
            </a:r>
            <a:endParaRPr lang="en-GB" sz="16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pPr algn="ctr"/>
            <a:endParaRPr lang="en-GB" sz="16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C229839-C6C8-4696-A373-E62E3F02A983}"/>
              </a:ext>
            </a:extLst>
          </p:cNvPr>
          <p:cNvCxnSpPr>
            <a:cxnSpLocks/>
          </p:cNvCxnSpPr>
          <p:nvPr/>
        </p:nvCxnSpPr>
        <p:spPr>
          <a:xfrm flipV="1">
            <a:off x="6384814" y="3601284"/>
            <a:ext cx="0" cy="836348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715F912B-200B-442D-B93A-973FD4F3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584" y="4572942"/>
            <a:ext cx="1056460" cy="13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AC078F7-5E44-4415-B552-102CDA17B022}"/>
              </a:ext>
            </a:extLst>
          </p:cNvPr>
          <p:cNvSpPr/>
          <p:nvPr/>
        </p:nvSpPr>
        <p:spPr>
          <a:xfrm>
            <a:off x="4305558" y="5923751"/>
            <a:ext cx="4158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क्षमता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बांधणी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,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उत्पादन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तंत्रज्ञान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, </a:t>
            </a:r>
          </a:p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काढणीपश्चात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सुविधा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3665C9A-898F-4560-8E40-6CAD7808967A}"/>
              </a:ext>
            </a:extLst>
          </p:cNvPr>
          <p:cNvCxnSpPr>
            <a:cxnSpLocks/>
          </p:cNvCxnSpPr>
          <p:nvPr/>
        </p:nvCxnSpPr>
        <p:spPr>
          <a:xfrm flipV="1">
            <a:off x="7424376" y="2762551"/>
            <a:ext cx="1980000" cy="1"/>
          </a:xfrm>
          <a:prstGeom prst="straightConnector1">
            <a:avLst/>
          </a:prstGeom>
          <a:ln w="2159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E02F994-BB6C-4EC4-9897-6D49281DF8AE}"/>
              </a:ext>
            </a:extLst>
          </p:cNvPr>
          <p:cNvGrpSpPr/>
          <p:nvPr/>
        </p:nvGrpSpPr>
        <p:grpSpPr>
          <a:xfrm>
            <a:off x="247789" y="1508562"/>
            <a:ext cx="2559025" cy="2652378"/>
            <a:chOff x="192960" y="2772777"/>
            <a:chExt cx="2559025" cy="2652378"/>
          </a:xfrm>
        </p:grpSpPr>
        <p:pic>
          <p:nvPicPr>
            <p:cNvPr id="47" name="Picture 18">
              <a:extLst>
                <a:ext uri="{FF2B5EF4-FFF2-40B4-BE49-F238E27FC236}">
                  <a16:creationId xmlns:a16="http://schemas.microsoft.com/office/drawing/2014/main" xmlns="" id="{9FB8FCE8-6545-4173-8477-B14E71960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5000"/>
                      </a14:imgEffect>
                      <a14:imgEffect>
                        <a14:saturation sat="400000"/>
                      </a14:imgEffect>
                      <a14:imgEffect>
                        <a14:brightnessContrast contras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" y="2988906"/>
              <a:ext cx="2310579" cy="2259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People icon group of men team symbol for business Vector Image">
              <a:extLst>
                <a:ext uri="{FF2B5EF4-FFF2-40B4-BE49-F238E27FC236}">
                  <a16:creationId xmlns:a16="http://schemas.microsoft.com/office/drawing/2014/main" xmlns="" id="{6EF567AD-B64F-4D6B-966B-3A82AC812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744"/>
            <a:stretch/>
          </p:blipFill>
          <p:spPr bwMode="auto">
            <a:xfrm>
              <a:off x="192960" y="2772777"/>
              <a:ext cx="2559025" cy="26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496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1DF61F47-37EC-408A-BDC8-E491FB5E5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8157995-9098-42A2-8E36-8BA9015D7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89DBA3C2-C92B-4CEB-868F-52A62295B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84094" y="221020"/>
          <a:ext cx="11228294" cy="57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A5C11C9-65D2-491A-A266-6ADBD2CB4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F3ED3E4-19F4-4E55-AB37-E7B8B11BF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5857" y="6375679"/>
            <a:ext cx="1034143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16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43840" y="868680"/>
            <a:ext cx="11567160" cy="580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स्वरूप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बाजारपेठेच्या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संपर्क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वाढीसाठी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शेतक-यांच्या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संस्थांना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सहाय्य</a:t>
            </a:r>
            <a:endParaRPr lang="en-US" sz="2800" b="1" dirty="0">
              <a:latin typeface="Utsaah" pitchFamily="34" charset="0"/>
              <a:ea typeface="+mn-ea"/>
              <a:cs typeface="Utsaah" pitchFamily="34" charset="0"/>
            </a:endParaRPr>
          </a:p>
          <a:p>
            <a:pPr algn="l" defTabSz="91440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उद्देश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शेतक-याला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सध्या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विक्री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करीत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असलेल्या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बाजारापेक्षा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नवीन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बाजारपेठेशी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जोडणे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</a:p>
          <a:p>
            <a:pPr algn="l" defTabSz="91440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पात्र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लाभार्थी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समुदाय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आधारीत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नोंदणीकृत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संस्था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(CBO)</a:t>
            </a:r>
          </a:p>
          <a:p>
            <a:pPr algn="l" defTabSz="91440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पात्रतेचे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निकष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</a:p>
          <a:p>
            <a:pPr marL="457200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संस्था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नोंदणीकृत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असावी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</a:p>
          <a:p>
            <a:pPr marL="457200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किमान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लाभार्थी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शेतकरी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smtClean="0">
                <a:latin typeface="Utsaah" pitchFamily="34" charset="0"/>
                <a:ea typeface="+mn-ea"/>
                <a:cs typeface="Utsaah" pitchFamily="34" charset="0"/>
              </a:rPr>
              <a:t>- 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७५० (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फळे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/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भाजीपाला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) व २००० (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धान्य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पिके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)</a:t>
            </a:r>
          </a:p>
          <a:p>
            <a:pPr marL="457200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किमान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वार्षिक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उलाढाल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रु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. २५.००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लाख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संस्था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थकबाकीदार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नसावी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</a:p>
          <a:p>
            <a:pPr algn="l" defTabSz="91440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अनुदानाचा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दर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अधिकतम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६०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टक्के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(VGF -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व्यवहार्यता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अंतर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निधी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नुसार</a:t>
            </a:r>
            <a:r>
              <a:rPr lang="en-US" sz="2800" b="1" dirty="0" smtClean="0">
                <a:latin typeface="Utsaah" pitchFamily="34" charset="0"/>
                <a:ea typeface="+mn-ea"/>
                <a:cs typeface="Utsaah" pitchFamily="34" charset="0"/>
              </a:rPr>
              <a:t>)</a:t>
            </a:r>
          </a:p>
          <a:p>
            <a:pPr algn="l">
              <a:spcBef>
                <a:spcPts val="0"/>
              </a:spcBef>
              <a:defRPr/>
            </a:pPr>
            <a:r>
              <a:rPr lang="mr-IN" sz="2800" b="1" dirty="0" smtClean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प्रस्तावित </a:t>
            </a:r>
            <a:r>
              <a:rPr lang="mr-IN" sz="2800" b="1" dirty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उपप्रकल्प </a:t>
            </a:r>
            <a:r>
              <a:rPr lang="mr-IN" sz="2800" b="1" dirty="0" smtClean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– १३० </a:t>
            </a:r>
            <a:r>
              <a:rPr lang="mr-IN" sz="2800" b="1" dirty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(शेतक-यांच्या संस्था </a:t>
            </a:r>
            <a:r>
              <a:rPr lang="en-IN" sz="2800" b="1" dirty="0" smtClean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-</a:t>
            </a:r>
            <a:r>
              <a:rPr lang="mr-IN" sz="2800" b="1" dirty="0" smtClean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 </a:t>
            </a:r>
            <a:r>
              <a:rPr lang="mr-IN" sz="2800" b="1" dirty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५४०, सहभागी शेतकरी </a:t>
            </a:r>
            <a:r>
              <a:rPr lang="en-IN" sz="2800" b="1" dirty="0" smtClean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-</a:t>
            </a:r>
            <a:r>
              <a:rPr lang="mr-IN" sz="2800" b="1" dirty="0" smtClean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 </a:t>
            </a:r>
            <a:r>
              <a:rPr lang="mr-IN" sz="2800" b="1" dirty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२.५० लाख)</a:t>
            </a:r>
          </a:p>
          <a:p>
            <a:pPr algn="l">
              <a:spcBef>
                <a:spcPts val="0"/>
              </a:spcBef>
              <a:defRPr/>
            </a:pPr>
            <a:r>
              <a:rPr lang="mr-IN" sz="2800" b="1" dirty="0"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एकूण गुंतवणूक - रु. ६०० कोटी (स्मार्ट प्रकल्प - रु. ३६१ कोटी, शेतकरी संस्था स्वहिस्सा व बँककर्ज - रु. २३९ कोटी)</a:t>
            </a:r>
            <a:endParaRPr lang="en-US" sz="2800" b="1" dirty="0">
              <a:latin typeface="Utsaah" pitchFamily="34" charset="0"/>
              <a:ea typeface="+mn-ea"/>
              <a:cs typeface="Utsaah" pitchFamily="34" charset="0"/>
            </a:endParaRPr>
          </a:p>
          <a:p>
            <a:pPr algn="l" defTabSz="914400"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उपप्रकल्पात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प्रस्तावित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बाबी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बाजारपेठेला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आवश्यक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अशा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गुणवत्तापूर्ण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उत्पादनासाठी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तांत्रिक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सहाय्य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व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काढणीपश्चात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पायाभूत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सुविधा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(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यंत्रसामग्री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गोदाम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ई.)</a:t>
            </a:r>
          </a:p>
        </p:txBody>
      </p:sp>
    </p:spTree>
    <p:extLst>
      <p:ext uri="{BB962C8B-B14F-4D97-AF65-F5344CB8AC3E}">
        <p14:creationId xmlns:p14="http://schemas.microsoft.com/office/powerpoint/2010/main" xmlns="" val="40574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xmlns="" id="{F135BFA2-9598-4220-B378-5C8637B9BB4F}"/>
              </a:ext>
            </a:extLst>
          </p:cNvPr>
          <p:cNvCxnSpPr/>
          <p:nvPr/>
        </p:nvCxnSpPr>
        <p:spPr>
          <a:xfrm>
            <a:off x="6557336" y="3909292"/>
            <a:ext cx="3492000" cy="1512000"/>
          </a:xfrm>
          <a:prstGeom prst="bentConnector3">
            <a:avLst>
              <a:gd name="adj1" fmla="val 154"/>
            </a:avLst>
          </a:prstGeom>
          <a:ln w="76200">
            <a:solidFill>
              <a:srgbClr val="92D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F73648D8-192F-4144-AA61-16A3731C18F0}"/>
              </a:ext>
            </a:extLst>
          </p:cNvPr>
          <p:cNvCxnSpPr/>
          <p:nvPr/>
        </p:nvCxnSpPr>
        <p:spPr>
          <a:xfrm>
            <a:off x="7410138" y="3131561"/>
            <a:ext cx="2952000" cy="36000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FF406-A1AC-4AD2-ABA7-B72D5B48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3CAFA7D-1E9D-4AA3-8200-7325136A1B96}" type="slidenum">
              <a:rPr lang="en-GB" sz="1100" smtClean="0">
                <a:latin typeface="Sakal Marathi" panose="02000400000000000000" pitchFamily="2" charset="0"/>
                <a:cs typeface="Sakal Marathi" panose="02000400000000000000" pitchFamily="2" charset="0"/>
              </a:rPr>
              <a:pPr algn="ctr"/>
              <a:t>17</a:t>
            </a:fld>
            <a:endParaRPr lang="en-GB" sz="110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C6D299-F219-438D-A66B-A73C8DAF6CA2}"/>
              </a:ext>
            </a:extLst>
          </p:cNvPr>
          <p:cNvSpPr txBox="1"/>
          <p:nvPr/>
        </p:nvSpPr>
        <p:spPr>
          <a:xfrm>
            <a:off x="3418710" y="120608"/>
            <a:ext cx="557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b="1" dirty="0">
                <a:solidFill>
                  <a:srgbClr val="640000"/>
                </a:solidFill>
                <a:latin typeface="Utsaah" pitchFamily="34" charset="0"/>
                <a:cs typeface="Utsaah" pitchFamily="34" charset="0"/>
              </a:rPr>
              <a:t>धान्य गोदाम सेवा आधारीत उपप्रकल्प </a:t>
            </a:r>
            <a:endParaRPr lang="en-GB" sz="3200" b="1" dirty="0">
              <a:solidFill>
                <a:srgbClr val="640000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FB3DD5-A2A6-4A97-8F63-CF96DE3DCAB5}"/>
              </a:ext>
            </a:extLst>
          </p:cNvPr>
          <p:cNvSpPr/>
          <p:nvPr/>
        </p:nvSpPr>
        <p:spPr>
          <a:xfrm>
            <a:off x="660757" y="1392053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शेतकरी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8770B9-FC1B-45DC-99D3-5E825F9A07E1}"/>
              </a:ext>
            </a:extLst>
          </p:cNvPr>
          <p:cNvSpPr/>
          <p:nvPr/>
        </p:nvSpPr>
        <p:spPr>
          <a:xfrm>
            <a:off x="2612838" y="1289789"/>
            <a:ext cx="2416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प्राथमिक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सहकारी 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पत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संस्था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E02F994-BB6C-4EC4-9897-6D49281DF8AE}"/>
              </a:ext>
            </a:extLst>
          </p:cNvPr>
          <p:cNvGrpSpPr/>
          <p:nvPr/>
        </p:nvGrpSpPr>
        <p:grpSpPr>
          <a:xfrm>
            <a:off x="253514" y="1917430"/>
            <a:ext cx="2039503" cy="2064095"/>
            <a:chOff x="192960" y="2772777"/>
            <a:chExt cx="2559025" cy="2652378"/>
          </a:xfrm>
        </p:grpSpPr>
        <p:pic>
          <p:nvPicPr>
            <p:cNvPr id="47" name="Picture 18">
              <a:extLst>
                <a:ext uri="{FF2B5EF4-FFF2-40B4-BE49-F238E27FC236}">
                  <a16:creationId xmlns:a16="http://schemas.microsoft.com/office/drawing/2014/main" xmlns="" id="{9FB8FCE8-6545-4173-8477-B14E71960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-5000"/>
                      </a14:imgEffect>
                      <a14:imgEffect>
                        <a14:saturation sat="400000"/>
                      </a14:imgEffect>
                      <a14:imgEffect>
                        <a14:brightnessContrast contras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" y="2988906"/>
              <a:ext cx="2310579" cy="2259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People icon group of men team symbol for business Vector Image">
              <a:extLst>
                <a:ext uri="{FF2B5EF4-FFF2-40B4-BE49-F238E27FC236}">
                  <a16:creationId xmlns:a16="http://schemas.microsoft.com/office/drawing/2014/main" xmlns="" id="{6EF567AD-B64F-4D6B-966B-3A82AC812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744"/>
            <a:stretch/>
          </p:blipFill>
          <p:spPr bwMode="auto">
            <a:xfrm>
              <a:off x="192960" y="2772777"/>
              <a:ext cx="2559025" cy="26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ousing cooperative Clipart | Clipart Panda - Free Clipart Images">
            <a:extLst>
              <a:ext uri="{FF2B5EF4-FFF2-40B4-BE49-F238E27FC236}">
                <a16:creationId xmlns:a16="http://schemas.microsoft.com/office/drawing/2014/main" xmlns="" id="{FBEB1435-EA32-4FA5-800D-300AE19B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284" y="2251289"/>
            <a:ext cx="1617155" cy="15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rehouse Clipart Business Building - Warehouse Cartoon , Transparent  Cartoon, Free Cliparts &amp; Silhouettes - NetClipart">
            <a:extLst>
              <a:ext uri="{FF2B5EF4-FFF2-40B4-BE49-F238E27FC236}">
                <a16:creationId xmlns:a16="http://schemas.microsoft.com/office/drawing/2014/main" xmlns="" id="{407B0043-5F36-4FF7-A3F0-41D1613DB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1" t="8118" r="25488" b="11592"/>
          <a:stretch/>
        </p:blipFill>
        <p:spPr bwMode="auto">
          <a:xfrm>
            <a:off x="5672560" y="2407220"/>
            <a:ext cx="1617155" cy="13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F56B90-71D6-48BE-84C9-965FCB888C03}"/>
              </a:ext>
            </a:extLst>
          </p:cNvPr>
          <p:cNvSpPr/>
          <p:nvPr/>
        </p:nvSpPr>
        <p:spPr>
          <a:xfrm>
            <a:off x="5240884" y="1289789"/>
            <a:ext cx="2340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धान्य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साठवणूक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व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तारण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सुविधा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1FBB8F0-99BD-4B85-8C95-02029524EAE1}"/>
              </a:ext>
            </a:extLst>
          </p:cNvPr>
          <p:cNvSpPr/>
          <p:nvPr/>
        </p:nvSpPr>
        <p:spPr>
          <a:xfrm>
            <a:off x="9997168" y="1712058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ऑनलाईन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बाजार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F6200FE-58C2-453B-8BC2-7890FCB3C63E}"/>
              </a:ext>
            </a:extLst>
          </p:cNvPr>
          <p:cNvGrpSpPr/>
          <p:nvPr/>
        </p:nvGrpSpPr>
        <p:grpSpPr>
          <a:xfrm>
            <a:off x="10100268" y="3985493"/>
            <a:ext cx="1617154" cy="1953873"/>
            <a:chOff x="9394328" y="1263409"/>
            <a:chExt cx="1855733" cy="231701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F424A92A-B408-4D03-86AD-5C543EEFAD10}"/>
                </a:ext>
              </a:extLst>
            </p:cNvPr>
            <p:cNvSpPr/>
            <p:nvPr/>
          </p:nvSpPr>
          <p:spPr>
            <a:xfrm>
              <a:off x="9982199" y="1263409"/>
              <a:ext cx="807906" cy="620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err="1">
                  <a:latin typeface="Sakal Marathi" panose="02000400000000000000" pitchFamily="2" charset="0"/>
                  <a:cs typeface="Sakal Marathi" panose="02000400000000000000" pitchFamily="2" charset="0"/>
                </a:rPr>
                <a:t>बँक</a:t>
              </a:r>
              <a:endParaRPr lang="en-GB" sz="2800" b="1" dirty="0">
                <a:latin typeface="Sakal Marathi" panose="02000400000000000000" pitchFamily="2" charset="0"/>
                <a:cs typeface="Sakal Marathi" panose="02000400000000000000" pitchFamily="2" charset="0"/>
              </a:endParaRPr>
            </a:p>
          </p:txBody>
        </p:sp>
        <p:pic>
          <p:nvPicPr>
            <p:cNvPr id="5126" name="Picture 6" descr="Bank, currency, finance, indian, money, price, rupee icon">
              <a:extLst>
                <a:ext uri="{FF2B5EF4-FFF2-40B4-BE49-F238E27FC236}">
                  <a16:creationId xmlns:a16="http://schemas.microsoft.com/office/drawing/2014/main" xmlns="" id="{35EF54A0-7C18-423F-A7AF-7F9373047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328" y="1724691"/>
              <a:ext cx="1855733" cy="185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Success Transparent Profit - Online Market Logo Design Clipart (#140254) -  PinClipart">
            <a:extLst>
              <a:ext uri="{FF2B5EF4-FFF2-40B4-BE49-F238E27FC236}">
                <a16:creationId xmlns:a16="http://schemas.microsoft.com/office/drawing/2014/main" xmlns="" id="{55F9C3E2-4404-4A09-84EB-756664D4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7698" y="2388997"/>
            <a:ext cx="1617154" cy="14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3BCC4E-CA3C-4B95-9F0F-68D78E7C6294}"/>
              </a:ext>
            </a:extLst>
          </p:cNvPr>
          <p:cNvSpPr/>
          <p:nvPr/>
        </p:nvSpPr>
        <p:spPr>
          <a:xfrm>
            <a:off x="9238150" y="19792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EAD5011-EAE7-46C4-A0A2-14D732D2CA78}"/>
              </a:ext>
            </a:extLst>
          </p:cNvPr>
          <p:cNvSpPr/>
          <p:nvPr/>
        </p:nvSpPr>
        <p:spPr>
          <a:xfrm>
            <a:off x="5836971" y="5017369"/>
            <a:ext cx="2484000" cy="68942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3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गोदाम पावती</a:t>
            </a:r>
            <a:r>
              <a:rPr lang="en-GB" sz="23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, </a:t>
            </a:r>
            <a:r>
              <a:rPr lang="hi-IN" sz="23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धान्य तारण कर्ज</a:t>
            </a:r>
            <a:endParaRPr lang="en-GB" sz="23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DFBDD866-5B43-4EF0-B452-62D2A082FED1}"/>
              </a:ext>
            </a:extLst>
          </p:cNvPr>
          <p:cNvCxnSpPr>
            <a:cxnSpLocks/>
          </p:cNvCxnSpPr>
          <p:nvPr/>
        </p:nvCxnSpPr>
        <p:spPr>
          <a:xfrm flipV="1">
            <a:off x="3802132" y="3794993"/>
            <a:ext cx="0" cy="8363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2" name="Picture 16">
            <a:extLst>
              <a:ext uri="{FF2B5EF4-FFF2-40B4-BE49-F238E27FC236}">
                <a16:creationId xmlns:a16="http://schemas.microsoft.com/office/drawing/2014/main" xmlns="" id="{50DA4566-5D5D-402B-9598-C58DA842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114" y="5510126"/>
            <a:ext cx="783759" cy="9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1CA4AA6-9345-4B30-9423-EA638D19B7AB}"/>
              </a:ext>
            </a:extLst>
          </p:cNvPr>
          <p:cNvSpPr/>
          <p:nvPr/>
        </p:nvSpPr>
        <p:spPr>
          <a:xfrm>
            <a:off x="2206921" y="4741423"/>
            <a:ext cx="3398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गोदाम दुरुस्ती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/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उभारणी, 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pPr algn="ctr"/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CMA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सेवा 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D6B93D56-DAA4-4C23-89A4-64D647530F5C}"/>
              </a:ext>
            </a:extLst>
          </p:cNvPr>
          <p:cNvSpPr/>
          <p:nvPr/>
        </p:nvSpPr>
        <p:spPr>
          <a:xfrm>
            <a:off x="7894584" y="2658211"/>
            <a:ext cx="1645481" cy="10064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ऑनलाईन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विक्री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8F60B58-E696-4699-AC9E-F83A56EBC26D}"/>
              </a:ext>
            </a:extLst>
          </p:cNvPr>
          <p:cNvCxnSpPr>
            <a:cxnSpLocks/>
          </p:cNvCxnSpPr>
          <p:nvPr/>
        </p:nvCxnSpPr>
        <p:spPr>
          <a:xfrm>
            <a:off x="2164213" y="3187661"/>
            <a:ext cx="8280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7C356C7C-D99F-4D98-90DF-5628DFAD5CB5}"/>
              </a:ext>
            </a:extLst>
          </p:cNvPr>
          <p:cNvCxnSpPr>
            <a:cxnSpLocks/>
          </p:cNvCxnSpPr>
          <p:nvPr/>
        </p:nvCxnSpPr>
        <p:spPr>
          <a:xfrm>
            <a:off x="4629439" y="3161420"/>
            <a:ext cx="9720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41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055371"/>
          <a:ext cx="11944350" cy="542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995082" y="136525"/>
          <a:ext cx="10434918" cy="68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473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9328" y="479428"/>
          <a:ext cx="10892112" cy="98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97449" y="1621044"/>
          <a:ext cx="10941757" cy="430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215957" y="1173480"/>
          <a:ext cx="10807430" cy="505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249679" y="196533"/>
          <a:ext cx="10683241" cy="86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746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E02F994-BB6C-4EC4-9897-6D49281DF8AE}"/>
              </a:ext>
            </a:extLst>
          </p:cNvPr>
          <p:cNvGrpSpPr/>
          <p:nvPr/>
        </p:nvGrpSpPr>
        <p:grpSpPr>
          <a:xfrm>
            <a:off x="486226" y="3958869"/>
            <a:ext cx="2559025" cy="2652378"/>
            <a:chOff x="192960" y="2772777"/>
            <a:chExt cx="2559025" cy="2652378"/>
          </a:xfrm>
        </p:grpSpPr>
        <p:pic>
          <p:nvPicPr>
            <p:cNvPr id="47" name="Picture 18">
              <a:extLst>
                <a:ext uri="{FF2B5EF4-FFF2-40B4-BE49-F238E27FC236}">
                  <a16:creationId xmlns:a16="http://schemas.microsoft.com/office/drawing/2014/main" xmlns="" id="{9FB8FCE8-6545-4173-8477-B14E71960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-5000"/>
                      </a14:imgEffect>
                      <a14:imgEffect>
                        <a14:saturation sat="400000"/>
                      </a14:imgEffect>
                      <a14:imgEffect>
                        <a14:brightnessContrast contras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" y="2988906"/>
              <a:ext cx="2310579" cy="2259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People icon group of men team symbol for business Vector Image">
              <a:extLst>
                <a:ext uri="{FF2B5EF4-FFF2-40B4-BE49-F238E27FC236}">
                  <a16:creationId xmlns:a16="http://schemas.microsoft.com/office/drawing/2014/main" xmlns="" id="{6EF567AD-B64F-4D6B-966B-3A82AC812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744"/>
            <a:stretch/>
          </p:blipFill>
          <p:spPr bwMode="auto">
            <a:xfrm>
              <a:off x="192960" y="2772777"/>
              <a:ext cx="2559025" cy="26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043E47-4CAF-4018-B466-0CD6196BF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146" y="4280998"/>
            <a:ext cx="1769707" cy="18393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FF406-A1AC-4AD2-ABA7-B72D5B48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z="1100" smtClean="0">
                <a:latin typeface="Sakal Marathi" panose="02000400000000000000" pitchFamily="2" charset="0"/>
                <a:cs typeface="Sakal Marathi" panose="02000400000000000000" pitchFamily="2" charset="0"/>
              </a:rPr>
              <a:pPr/>
              <a:t>20</a:t>
            </a:fld>
            <a:endParaRPr lang="en-GB" sz="110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C6D299-F219-438D-A66B-A73C8DAF6CA2}"/>
              </a:ext>
            </a:extLst>
          </p:cNvPr>
          <p:cNvSpPr txBox="1"/>
          <p:nvPr/>
        </p:nvSpPr>
        <p:spPr>
          <a:xfrm>
            <a:off x="86804" y="207756"/>
            <a:ext cx="4538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b="1" dirty="0">
                <a:solidFill>
                  <a:srgbClr val="640000"/>
                </a:solidFill>
                <a:latin typeface="Utsaah" pitchFamily="34" charset="0"/>
                <a:cs typeface="Utsaah" pitchFamily="34" charset="0"/>
              </a:rPr>
              <a:t>कापूस मूल्यसाखळी उपप्रकल्प</a:t>
            </a:r>
            <a:r>
              <a:rPr lang="en-GB" sz="3200" b="1" dirty="0">
                <a:solidFill>
                  <a:srgbClr val="640000"/>
                </a:solidFill>
                <a:latin typeface="Utsaah" pitchFamily="34" charset="0"/>
                <a:cs typeface="Utsaah" pitchFamily="34" charset="0"/>
              </a:rPr>
              <a:t> </a:t>
            </a:r>
          </a:p>
          <a:p>
            <a:pPr algn="ctr"/>
            <a:r>
              <a:rPr lang="en-GB" sz="3200" b="1" dirty="0">
                <a:solidFill>
                  <a:srgbClr val="640000"/>
                </a:solidFill>
                <a:latin typeface="Utsaah" pitchFamily="34" charset="0"/>
                <a:cs typeface="Utsaah" pitchFamily="34" charset="0"/>
              </a:rPr>
              <a:t>(SMART Cotton)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FB3DD5-A2A6-4A97-8F63-CF96DE3DCAB5}"/>
              </a:ext>
            </a:extLst>
          </p:cNvPr>
          <p:cNvSpPr/>
          <p:nvPr/>
        </p:nvSpPr>
        <p:spPr>
          <a:xfrm>
            <a:off x="1178287" y="3805701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शेतकरी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8770B9-FC1B-45DC-99D3-5E825F9A07E1}"/>
              </a:ext>
            </a:extLst>
          </p:cNvPr>
          <p:cNvSpPr/>
          <p:nvPr/>
        </p:nvSpPr>
        <p:spPr>
          <a:xfrm>
            <a:off x="5267860" y="3779575"/>
            <a:ext cx="1712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शेतकरी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गट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E1AE5FC-1349-4229-AC08-37933552D8D8}"/>
              </a:ext>
            </a:extLst>
          </p:cNvPr>
          <p:cNvCxnSpPr>
            <a:cxnSpLocks/>
          </p:cNvCxnSpPr>
          <p:nvPr/>
        </p:nvCxnSpPr>
        <p:spPr>
          <a:xfrm flipV="1">
            <a:off x="3165722" y="5234328"/>
            <a:ext cx="1764000" cy="1"/>
          </a:xfrm>
          <a:prstGeom prst="straightConnector1">
            <a:avLst/>
          </a:prstGeom>
          <a:ln w="2159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02E9157-DBD3-4119-8799-8D114A81FF64}"/>
              </a:ext>
            </a:extLst>
          </p:cNvPr>
          <p:cNvSpPr/>
          <p:nvPr/>
        </p:nvSpPr>
        <p:spPr>
          <a:xfrm>
            <a:off x="8610600" y="5053347"/>
            <a:ext cx="3204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जिंनिंग मिल</a:t>
            </a:r>
            <a:endParaRPr lang="en-GB" sz="16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C229839-C6C8-4696-A373-E62E3F02A983}"/>
              </a:ext>
            </a:extLst>
          </p:cNvPr>
          <p:cNvCxnSpPr>
            <a:cxnSpLocks/>
          </p:cNvCxnSpPr>
          <p:nvPr/>
        </p:nvCxnSpPr>
        <p:spPr>
          <a:xfrm flipV="1">
            <a:off x="10301820" y="3048925"/>
            <a:ext cx="0" cy="836348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715F912B-200B-442D-B93A-973FD4F3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438" y="1816723"/>
            <a:ext cx="813554" cy="10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AC078F7-5E44-4415-B552-102CDA17B022}"/>
              </a:ext>
            </a:extLst>
          </p:cNvPr>
          <p:cNvSpPr/>
          <p:nvPr/>
        </p:nvSpPr>
        <p:spPr>
          <a:xfrm>
            <a:off x="5041353" y="925319"/>
            <a:ext cx="2032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क्षमता</a:t>
            </a:r>
            <a:r>
              <a:rPr lang="en-GB" sz="20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0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बांधणी</a:t>
            </a:r>
            <a:r>
              <a:rPr lang="en-GB" sz="20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, </a:t>
            </a:r>
          </a:p>
          <a:p>
            <a:pPr algn="ctr"/>
            <a:r>
              <a:rPr lang="en-GB" sz="20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उत्पादन</a:t>
            </a:r>
            <a:r>
              <a:rPr lang="en-GB" sz="20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0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तंत्रज्ञान</a:t>
            </a:r>
            <a:r>
              <a:rPr lang="en-GB" sz="20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,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4EF3F5-32DE-4812-B420-F0F84B9C78A9}"/>
              </a:ext>
            </a:extLst>
          </p:cNvPr>
          <p:cNvSpPr/>
          <p:nvPr/>
        </p:nvSpPr>
        <p:spPr>
          <a:xfrm>
            <a:off x="9055563" y="3883492"/>
            <a:ext cx="2560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ब्रँडेड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कापूस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गाठी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  <a:p>
            <a:pPr algn="ctr"/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(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स्मार्ट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कॉटन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04054EB-C17A-45ED-8F28-934971DE2A63}"/>
              </a:ext>
            </a:extLst>
          </p:cNvPr>
          <p:cNvSpPr/>
          <p:nvPr/>
        </p:nvSpPr>
        <p:spPr>
          <a:xfrm>
            <a:off x="9145647" y="2256468"/>
            <a:ext cx="2400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ऑनलाईन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कापूस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  <a:p>
            <a:pPr algn="ctr"/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एक्सेंज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प्लॅटफॉर्म </a:t>
            </a:r>
            <a:r>
              <a:rPr lang="en-GB" sz="2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BEF0B5D-4519-4D89-8895-22D9E71EB83E}"/>
              </a:ext>
            </a:extLst>
          </p:cNvPr>
          <p:cNvCxnSpPr>
            <a:cxnSpLocks/>
          </p:cNvCxnSpPr>
          <p:nvPr/>
        </p:nvCxnSpPr>
        <p:spPr>
          <a:xfrm flipV="1">
            <a:off x="9595359" y="1312995"/>
            <a:ext cx="0" cy="836348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D5A8BE76-BD98-4596-A7CB-16C7357E5DAF}"/>
              </a:ext>
            </a:extLst>
          </p:cNvPr>
          <p:cNvCxnSpPr>
            <a:cxnSpLocks/>
          </p:cNvCxnSpPr>
          <p:nvPr/>
        </p:nvCxnSpPr>
        <p:spPr>
          <a:xfrm flipV="1">
            <a:off x="11005059" y="1312995"/>
            <a:ext cx="0" cy="836348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BD65215-7E45-4723-AEF1-81F40C398D1C}"/>
              </a:ext>
            </a:extLst>
          </p:cNvPr>
          <p:cNvSpPr/>
          <p:nvPr/>
        </p:nvSpPr>
        <p:spPr>
          <a:xfrm>
            <a:off x="8948334" y="500305"/>
            <a:ext cx="1330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देशांतर्गत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विक्री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D7ECC9-16A6-44F9-A749-1092969792B3}"/>
              </a:ext>
            </a:extLst>
          </p:cNvPr>
          <p:cNvSpPr/>
          <p:nvPr/>
        </p:nvSpPr>
        <p:spPr>
          <a:xfrm>
            <a:off x="10525810" y="807292"/>
            <a:ext cx="982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Sakal Marathi" panose="02000400000000000000" pitchFamily="2" charset="0"/>
              </a:rPr>
              <a:t>निर्यात</a:t>
            </a:r>
            <a:endParaRPr lang="en-GB" sz="2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29DB3CD-22AD-4711-A391-B09B26CF71A7}"/>
              </a:ext>
            </a:extLst>
          </p:cNvPr>
          <p:cNvCxnSpPr>
            <a:cxnSpLocks/>
          </p:cNvCxnSpPr>
          <p:nvPr/>
        </p:nvCxnSpPr>
        <p:spPr>
          <a:xfrm flipV="1">
            <a:off x="7208581" y="5284178"/>
            <a:ext cx="1764000" cy="1"/>
          </a:xfrm>
          <a:prstGeom prst="straightConnector1">
            <a:avLst/>
          </a:prstGeom>
          <a:ln w="2159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D5A7CF3-4BA1-4843-9751-EB83B97E01CA}"/>
              </a:ext>
            </a:extLst>
          </p:cNvPr>
          <p:cNvCxnSpPr>
            <a:cxnSpLocks/>
          </p:cNvCxnSpPr>
          <p:nvPr/>
        </p:nvCxnSpPr>
        <p:spPr>
          <a:xfrm>
            <a:off x="6023265" y="2931026"/>
            <a:ext cx="0" cy="900000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Picture 4" descr="Warehouse Clipart Business Building - Warehouse Cartoon , Transparent  Cartoon, Free Cliparts &amp; Silhouettes - NetClipart">
            <a:extLst>
              <a:ext uri="{FF2B5EF4-FFF2-40B4-BE49-F238E27FC236}">
                <a16:creationId xmlns:a16="http://schemas.microsoft.com/office/drawing/2014/main" xmlns="" id="{407B0043-5F36-4FF7-A3F0-41D1613DB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1" t="8118" r="25488" b="11592"/>
          <a:stretch/>
        </p:blipFill>
        <p:spPr bwMode="auto">
          <a:xfrm>
            <a:off x="7567165" y="2745216"/>
            <a:ext cx="1526106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44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9328" y="479428"/>
          <a:ext cx="10480461" cy="112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25827" y="1955799"/>
          <a:ext cx="10941757" cy="430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761996" y="382386"/>
          <a:ext cx="10668004" cy="62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171451" y="1148628"/>
            <a:ext cx="11776709" cy="487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just" defTabSz="914400">
              <a:spcBef>
                <a:spcPts val="700"/>
              </a:spcBef>
              <a:buClr>
                <a:schemeClr val="tx2"/>
              </a:buClr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स्वरूप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शेतकरी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गट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आणि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जिनिंग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मिल्स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यांच्या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सहभागाने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उत्पादकता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वाढीसह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गुणवत्तापूर्ण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एकजिनसी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कापूस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उत्पादन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विक्री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व्यवस्था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उभारणे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.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शेतकऱ्यांच्या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सहभागाने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कापूस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गाठींचे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ब्रान्डींग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ट्रेसेबीलिटी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साठी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ब्लोकचेन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तंत्रज्ञाना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द्वारे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विक्री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व्यवस्था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- “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स्मार्ट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कॉटन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”</a:t>
            </a:r>
          </a:p>
          <a:p>
            <a:pPr indent="-228600" algn="just" defTabSz="914400">
              <a:spcBef>
                <a:spcPts val="700"/>
              </a:spcBef>
              <a:buClr>
                <a:schemeClr val="tx2"/>
              </a:buClr>
              <a:defRPr/>
            </a:pPr>
            <a:r>
              <a:rPr lang="en-US" sz="2800" b="1" dirty="0" err="1" smtClean="0">
                <a:latin typeface="Utsaah" pitchFamily="34" charset="0"/>
                <a:ea typeface="+mn-ea"/>
                <a:cs typeface="Utsaah" pitchFamily="34" charset="0"/>
              </a:rPr>
              <a:t>अंमलबजावणी</a:t>
            </a:r>
            <a:r>
              <a:rPr lang="en-US" sz="2800" b="1" dirty="0" smtClean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यंत्रणा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महाराष्ट्र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राज्य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कापूस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उत्पादक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सहकारी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पणन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महासंघ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आणि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कृषी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विभाग </a:t>
            </a:r>
          </a:p>
          <a:p>
            <a:pPr indent="-228600" algn="just" defTabSz="914400">
              <a:spcBef>
                <a:spcPts val="700"/>
              </a:spcBef>
              <a:buClr>
                <a:schemeClr val="tx2"/>
              </a:buClr>
              <a:defRPr/>
            </a:pPr>
            <a:r>
              <a:rPr lang="en-US" sz="2800" b="1" dirty="0" err="1" smtClean="0">
                <a:latin typeface="Utsaah" pitchFamily="34" charset="0"/>
                <a:ea typeface="+mn-ea"/>
                <a:cs typeface="Utsaah" pitchFamily="34" charset="0"/>
              </a:rPr>
              <a:t>प्रकल्पाचे</a:t>
            </a:r>
            <a:r>
              <a:rPr lang="en-US" sz="2800" b="1" dirty="0" smtClean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कार्यक्षेत्र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 व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शेतकऱ्यांचा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सहभाग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</a:t>
            </a:r>
          </a:p>
          <a:p>
            <a:pPr marL="342900" indent="-228600" algn="just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कापूस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पिकविणा-या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प्रमुख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१२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जिल्ह्यातील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६०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तालुके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आणि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त्यातील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 ४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लाख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शेतकरी</a:t>
            </a:r>
            <a:r>
              <a:rPr lang="en-US" sz="2800" dirty="0"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lang="en-US" sz="2800" dirty="0" err="1">
                <a:latin typeface="Utsaah" pitchFamily="34" charset="0"/>
                <a:ea typeface="+mn-ea"/>
                <a:cs typeface="Utsaah" pitchFamily="34" charset="0"/>
              </a:rPr>
              <a:t>कुटुंबे</a:t>
            </a:r>
            <a:endParaRPr lang="en-US" sz="2800" dirty="0">
              <a:latin typeface="Utsaah" pitchFamily="34" charset="0"/>
              <a:ea typeface="+mn-ea"/>
              <a:cs typeface="Utsaah" pitchFamily="34" charset="0"/>
            </a:endParaRPr>
          </a:p>
          <a:p>
            <a:pPr indent="-228600" algn="just" defTabSz="914400">
              <a:spcBef>
                <a:spcPts val="700"/>
              </a:spcBef>
              <a:buClr>
                <a:schemeClr val="tx2"/>
              </a:buClr>
              <a:defRPr/>
            </a:pP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तरतूद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 - 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रु</a:t>
            </a:r>
            <a:r>
              <a:rPr lang="en-US" sz="2800" b="1" dirty="0">
                <a:latin typeface="Utsaah" pitchFamily="34" charset="0"/>
                <a:ea typeface="+mn-ea"/>
                <a:cs typeface="Utsaah" pitchFamily="34" charset="0"/>
              </a:rPr>
              <a:t>. १०० </a:t>
            </a:r>
            <a:r>
              <a:rPr lang="en-US" sz="2800" b="1" dirty="0" err="1">
                <a:latin typeface="Utsaah" pitchFamily="34" charset="0"/>
                <a:ea typeface="+mn-ea"/>
                <a:cs typeface="Utsaah" pitchFamily="34" charset="0"/>
              </a:rPr>
              <a:t>कोटी</a:t>
            </a:r>
            <a:endParaRPr lang="en-US" sz="2800" b="1" dirty="0">
              <a:latin typeface="Utsaah" pitchFamily="34" charset="0"/>
              <a:ea typeface="+mn-ea"/>
              <a:cs typeface="Utsaah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762345F-FD0B-4A11-8B26-3A0213D7E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5857" y="6375679"/>
            <a:ext cx="1034143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22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2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81970" y="438346"/>
          <a:ext cx="7068671" cy="84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3832B62F-5F75-463E-A2BE-E5D347C0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995082"/>
            <a:ext cx="11944350" cy="5069542"/>
          </a:xfrm>
        </p:spPr>
        <p:txBody>
          <a:bodyPr anchor="ctr">
            <a:noAutofit/>
          </a:bodyPr>
          <a:lstStyle/>
          <a:p>
            <a:pPr algn="just"/>
            <a:r>
              <a:rPr lang="hi-IN" sz="32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कृषी आयुक्तालयात स्वतंत्र कक्ष</a:t>
            </a:r>
            <a:endParaRPr lang="en-GB" sz="32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  <a:p>
            <a:pPr algn="just"/>
            <a:r>
              <a:rPr lang="hi-IN" sz="32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राज्यातील प्रमुख पीकांची जागतिक स्तरावरील लागवड, संभाव्य उत्पादन, मागणी व अपेक्षित बाजार भाव </a:t>
            </a:r>
          </a:p>
          <a:p>
            <a:pPr algn="just"/>
            <a:r>
              <a:rPr lang="hi-IN" sz="32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संभाव्य बाजार भावाचे अंदाज पेरणी पूर्व आणि पीक  काढणीच्या वेळी  प्रसारित </a:t>
            </a:r>
          </a:p>
          <a:p>
            <a:pPr algn="just"/>
            <a:r>
              <a:rPr lang="hi-IN" sz="32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ठराविक पिकाची लागवड किती क्षेत्रावर करावी तसेच काढणी नंतर शेतमालाची लगेच विक्री करावी अथवा साठवणूक करावी याबद्दल शेतकऱ्यांना निर्णय घेण्यास मदत</a:t>
            </a:r>
            <a:endParaRPr lang="en-GB" sz="32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  <a:p>
            <a:pPr algn="just">
              <a:defRPr/>
            </a:pPr>
            <a:r>
              <a:rPr lang="mr-IN" sz="32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बाजारभावाच्या अंदाजाचे प्रसारण </a:t>
            </a:r>
            <a:r>
              <a:rPr lang="mr-IN" sz="3200" b="1" dirty="0">
                <a:solidFill>
                  <a:schemeClr val="tx1"/>
                </a:solidFill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-</a:t>
            </a:r>
            <a:r>
              <a:rPr lang="en-GB" sz="3200" b="1" dirty="0">
                <a:solidFill>
                  <a:schemeClr val="tx1"/>
                </a:solidFill>
                <a:latin typeface="Utsaah" pitchFamily="34" charset="0"/>
                <a:ea typeface="Arial Unicode MS" panose="020B0604020202020204" pitchFamily="34" charset="-128"/>
                <a:cs typeface="Utsaah" pitchFamily="34" charset="0"/>
              </a:rPr>
              <a:t> </a:t>
            </a:r>
            <a:r>
              <a:rPr lang="mr-IN" sz="32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मोबाईल संदेश, वेबसाईट, कार्यशाळा, माहितीपुस्तिका, प्रदर्शने ई.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A3E5E-B489-46D2-888D-69884F6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93CAFA7D-1E9D-4AA3-8200-7325136A1B96}" type="slidenum">
              <a:rPr lang="en-GB" smtClean="0"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23</a:t>
            </a:fld>
            <a:endParaRPr lang="en-GB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5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944880" y="348726"/>
          <a:ext cx="9997440" cy="74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85639385"/>
              </p:ext>
            </p:extLst>
          </p:nvPr>
        </p:nvGraphicFramePr>
        <p:xfrm>
          <a:off x="720100" y="1006060"/>
          <a:ext cx="6460629" cy="492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ight Arrow 2"/>
          <p:cNvSpPr/>
          <p:nvPr/>
        </p:nvSpPr>
        <p:spPr>
          <a:xfrm>
            <a:off x="7207624" y="3281082"/>
            <a:ext cx="766482" cy="38996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" name="Group 5"/>
          <p:cNvGrpSpPr/>
          <p:nvPr/>
        </p:nvGrpSpPr>
        <p:grpSpPr>
          <a:xfrm>
            <a:off x="8001000" y="1783080"/>
            <a:ext cx="3474720" cy="3368879"/>
            <a:chOff x="-134581" y="860504"/>
            <a:chExt cx="3256516" cy="3125038"/>
          </a:xfrm>
        </p:grpSpPr>
        <p:sp>
          <p:nvSpPr>
            <p:cNvPr id="7" name="Oval 6"/>
            <p:cNvSpPr/>
            <p:nvPr/>
          </p:nvSpPr>
          <p:spPr>
            <a:xfrm>
              <a:off x="-134581" y="860504"/>
              <a:ext cx="3256516" cy="312503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528627" y="1409143"/>
              <a:ext cx="2203182" cy="232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342900" lvl="0" indent="-342900">
                <a:buAutoNum type="arabicPeriod"/>
              </a:pPr>
              <a:r>
                <a:rPr lang="mr-IN" sz="2400" b="1" dirty="0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एकूण </a:t>
              </a:r>
              <a:r>
                <a:rPr lang="en-US" sz="2400" b="1" dirty="0" err="1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सहभागी</a:t>
              </a:r>
              <a:r>
                <a:rPr lang="en-US" sz="2400" b="1" dirty="0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 </a:t>
              </a:r>
              <a:r>
                <a:rPr lang="mr-IN" sz="2400" b="1" dirty="0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संस्थापैकी </a:t>
              </a:r>
              <a:r>
                <a:rPr lang="mr-IN" sz="2400" b="1" u="sng" dirty="0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३० टक्के </a:t>
              </a:r>
              <a:r>
                <a:rPr lang="mr-IN" sz="2400" b="1" dirty="0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महिला </a:t>
              </a:r>
              <a:r>
                <a:rPr lang="mr-IN" sz="2400" b="1" dirty="0" smtClean="0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शेतकरी उत्पादक संस्था    </a:t>
              </a:r>
              <a:endParaRPr lang="en-US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en-US" sz="2400" b="1" dirty="0" err="1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इतर</a:t>
              </a:r>
              <a:r>
                <a:rPr lang="en-US" sz="2400" b="1" dirty="0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 </a:t>
              </a:r>
              <a:r>
                <a:rPr lang="mr-IN" sz="2400" b="1" dirty="0">
                  <a:solidFill>
                    <a:schemeClr val="tx1"/>
                  </a:solidFill>
                  <a:latin typeface="Utsaah" pitchFamily="34" charset="0"/>
                  <a:cs typeface="Utsaah" pitchFamily="34" charset="0"/>
                </a:rPr>
                <a:t>समुदाय आधारित संस्थेमध्ये ३० टक्के महिला भागधारक </a:t>
              </a:r>
              <a:endParaRPr lang="en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endParaRPr>
            </a:p>
            <a:p>
              <a:pPr marL="342900" lvl="0" indent="-342900">
                <a:buAutoNum type="arabicPeriod"/>
              </a:pPr>
              <a:endParaRPr lang="en-IN" dirty="0">
                <a:latin typeface="Utsaah" pitchFamily="34" charset="0"/>
                <a:cs typeface="Utsaa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847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213360"/>
          <a:ext cx="9646920" cy="85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28600" y="1158240"/>
            <a:ext cx="11811000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80000"/>
              </a:lnSpc>
              <a:buFont typeface="Tw Cen MT" panose="020B0602020104020603" pitchFamily="34" charset="0"/>
              <a:buAutoNum type="arabicParenR"/>
            </a:pP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लहान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व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सिमांत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शेतकऱ्यांची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संख्या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mr-IN" altLang="en-US" sz="2800" dirty="0" smtClean="0">
                <a:latin typeface="Utsaah" pitchFamily="34" charset="0"/>
                <a:cs typeface="Utsaah" pitchFamily="34" charset="0"/>
              </a:rPr>
              <a:t>८०%</a:t>
            </a:r>
            <a:r>
              <a:rPr lang="en-IN" alt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आहे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.</a:t>
            </a:r>
            <a:endParaRPr lang="en-US" altLang="en-US" sz="2800" dirty="0">
              <a:latin typeface="Utsaah" pitchFamily="34" charset="0"/>
              <a:cs typeface="Utsaah" pitchFamily="34" charset="0"/>
            </a:endParaRPr>
          </a:p>
          <a:p>
            <a:pPr algn="just" eaLnBrk="1" hangingPunct="1">
              <a:lnSpc>
                <a:spcPct val="180000"/>
              </a:lnSpc>
              <a:buFont typeface="Tw Cen MT" panose="020B0602020104020603" pitchFamily="34" charset="0"/>
              <a:buAutoNum type="arabicParenR"/>
            </a:pP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सरासरी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जमीन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धारणा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mr-IN" altLang="en-US" sz="2800" dirty="0" smtClean="0">
                <a:latin typeface="Utsaah" pitchFamily="34" charset="0"/>
                <a:cs typeface="Utsaah" pitchFamily="34" charset="0"/>
              </a:rPr>
              <a:t>१.३४ </a:t>
            </a:r>
            <a:r>
              <a:rPr lang="en-IN" alt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हे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. </a:t>
            </a:r>
          </a:p>
          <a:p>
            <a:pPr algn="just" eaLnBrk="1" hangingPunct="1">
              <a:lnSpc>
                <a:spcPct val="180000"/>
              </a:lnSpc>
              <a:buFont typeface="Tw Cen MT" panose="020B0602020104020603" pitchFamily="34" charset="0"/>
              <a:buAutoNum type="arabicParenR"/>
            </a:pP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मार्केटेबल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सरप्लस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कमी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म्हणून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दुरच्या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बाजारात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माल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नेणे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अशक्य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.</a:t>
            </a:r>
          </a:p>
          <a:p>
            <a:pPr algn="just" eaLnBrk="1" hangingPunct="1">
              <a:lnSpc>
                <a:spcPct val="180000"/>
              </a:lnSpc>
              <a:buFont typeface="Tw Cen MT" panose="020B0602020104020603" pitchFamily="34" charset="0"/>
              <a:buAutoNum type="arabicParenR"/>
            </a:pPr>
            <a:r>
              <a:rPr lang="en-US" altLang="en-US" sz="2800" dirty="0" err="1">
                <a:latin typeface="Utsaah" pitchFamily="34" charset="0"/>
                <a:cs typeface="Utsaah" pitchFamily="34" charset="0"/>
              </a:rPr>
              <a:t>उत्पादन</a:t>
            </a:r>
            <a:r>
              <a:rPr lang="en-US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US" altLang="en-US" sz="2800" dirty="0" err="1">
                <a:latin typeface="Utsaah" pitchFamily="34" charset="0"/>
                <a:cs typeface="Utsaah" pitchFamily="34" charset="0"/>
              </a:rPr>
              <a:t>खर्च</a:t>
            </a:r>
            <a:r>
              <a:rPr lang="en-US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US" altLang="en-US" sz="2800" dirty="0" err="1">
                <a:latin typeface="Utsaah" pitchFamily="34" charset="0"/>
                <a:cs typeface="Utsaah" pitchFamily="34" charset="0"/>
              </a:rPr>
              <a:t>अधिक</a:t>
            </a:r>
            <a:endParaRPr lang="en-US" altLang="en-US" sz="2800" dirty="0">
              <a:latin typeface="Utsaah" pitchFamily="34" charset="0"/>
              <a:cs typeface="Utsaah" pitchFamily="34" charset="0"/>
            </a:endParaRPr>
          </a:p>
          <a:p>
            <a:pPr algn="just" eaLnBrk="1" hangingPunct="1">
              <a:lnSpc>
                <a:spcPct val="180000"/>
              </a:lnSpc>
              <a:buFont typeface="Tw Cen MT" panose="020B0602020104020603" pitchFamily="34" charset="0"/>
              <a:buAutoNum type="arabicParenR"/>
            </a:pP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उपरोक्त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mr-IN" altLang="en-US" sz="2800" dirty="0" smtClean="0">
                <a:latin typeface="Utsaah" pitchFamily="34" charset="0"/>
                <a:cs typeface="Utsaah" pitchFamily="34" charset="0"/>
              </a:rPr>
              <a:t>३</a:t>
            </a:r>
            <a:r>
              <a:rPr lang="en-IN" altLang="en-US" sz="2800" dirty="0" smtClean="0">
                <a:latin typeface="Utsaah" pitchFamily="34" charset="0"/>
                <a:cs typeface="Utsaah" pitchFamily="34" charset="0"/>
              </a:rPr>
              <a:t>  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व </a:t>
            </a:r>
            <a:r>
              <a:rPr lang="en-IN" alt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mr-IN" altLang="en-US" sz="2800" dirty="0" smtClean="0">
                <a:latin typeface="Utsaah" pitchFamily="34" charset="0"/>
                <a:cs typeface="Utsaah" pitchFamily="34" charset="0"/>
              </a:rPr>
              <a:t>४</a:t>
            </a:r>
            <a:r>
              <a:rPr lang="en-IN" altLang="en-US" sz="28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वर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मात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करण्यासाठी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गटशेती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आवश्यक</a:t>
            </a:r>
            <a:endParaRPr lang="en-IN" altLang="en-US" sz="2800" dirty="0">
              <a:latin typeface="Utsaah" pitchFamily="34" charset="0"/>
              <a:cs typeface="Utsaah" pitchFamily="34" charset="0"/>
            </a:endParaRPr>
          </a:p>
          <a:p>
            <a:pPr algn="just" eaLnBrk="1" hangingPunct="1">
              <a:lnSpc>
                <a:spcPct val="180000"/>
              </a:lnSpc>
              <a:buFont typeface="Tw Cen MT" panose="020B0602020104020603" pitchFamily="34" charset="0"/>
              <a:buAutoNum type="arabicParenR"/>
            </a:pP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गटशेतीसाठी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स्थापित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गटातून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कायदेशीर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नोंदणीचा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एक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मार्ग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शेतकरी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>
                <a:latin typeface="Utsaah" pitchFamily="34" charset="0"/>
                <a:cs typeface="Utsaah" pitchFamily="34" charset="0"/>
              </a:rPr>
              <a:t>उत्पादक</a:t>
            </a:r>
            <a:r>
              <a:rPr lang="en-IN" altLang="en-US" sz="2800" dirty="0">
                <a:latin typeface="Utsaah" pitchFamily="34" charset="0"/>
                <a:cs typeface="Utsaah" pitchFamily="34" charset="0"/>
              </a:rPr>
              <a:t> </a:t>
            </a:r>
            <a:r>
              <a:rPr lang="en-IN" altLang="en-US" sz="2800" dirty="0" err="1" smtClean="0">
                <a:latin typeface="Utsaah" pitchFamily="34" charset="0"/>
                <a:cs typeface="Utsaah" pitchFamily="34" charset="0"/>
              </a:rPr>
              <a:t>कंपनी</a:t>
            </a:r>
            <a:r>
              <a:rPr lang="mr-IN" altLang="en-US" sz="2800" dirty="0" smtClean="0">
                <a:latin typeface="Utsaah" pitchFamily="34" charset="0"/>
                <a:cs typeface="Utsaah" pitchFamily="34" charset="0"/>
              </a:rPr>
              <a:t> (FPC)</a:t>
            </a:r>
            <a:endParaRPr lang="en-US" altLang="en-US" sz="2400" dirty="0"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501D23B6-5FBA-45F6-9DAE-17B57DEC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97" y="3311337"/>
            <a:ext cx="3648075" cy="62865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mr-IN" sz="3200" b="1" cap="all" dirty="0">
                <a:solidFill>
                  <a:srgbClr val="64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प्रकल्पाची व्याप्ती व </a:t>
            </a:r>
            <a:r>
              <a:rPr lang="en-IN" sz="3200" b="1" cap="all" dirty="0" smtClean="0">
                <a:solidFill>
                  <a:srgbClr val="64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/>
            </a:r>
            <a:br>
              <a:rPr lang="en-IN" sz="3200" b="1" cap="all" dirty="0" smtClean="0">
                <a:solidFill>
                  <a:srgbClr val="64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</a:br>
            <a:r>
              <a:rPr lang="mr-IN" sz="3200" b="1" cap="all" dirty="0" smtClean="0">
                <a:solidFill>
                  <a:srgbClr val="64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अपेक्षित </a:t>
            </a:r>
            <a:r>
              <a:rPr lang="mr-IN" sz="3200" b="1" cap="all" dirty="0">
                <a:solidFill>
                  <a:srgbClr val="64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लाभार्थी संख्या</a:t>
            </a:r>
            <a:endParaRPr lang="en-GB" sz="3200" b="1" cap="all" dirty="0">
              <a:solidFill>
                <a:srgbClr val="640000"/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3832B62F-5F75-463E-A2BE-E5D347C0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365760"/>
            <a:ext cx="7193280" cy="617119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एकूण प्रस्तावित उपप्रकल्प - ५२५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mr-IN" sz="2400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उत्पादक भागीदारी - १२०	</a:t>
            </a:r>
            <a:r>
              <a:rPr lang="mr-IN" sz="2400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बाजार </a:t>
            </a:r>
            <a:r>
              <a:rPr lang="mr-IN" sz="2400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संपर्क - १३०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mr-IN" sz="2400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धान्य </a:t>
            </a:r>
            <a:r>
              <a:rPr lang="mr-IN" sz="2400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गोदाम आधारित - २२५	नाविन्यपूर्ण - ५०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पायाभूत सुविधा व सेवांचे अपेक्षित लाभार्थी - १९ लाख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mr-IN" sz="2400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महिला - ८.२० लाख, अनुसूचित जाती-जमाती - २.४५ लाख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mr-IN" sz="2400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स्मार्ट कापूस उत्पादक शेतकरी - ३.५ लाख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mr-IN" sz="2400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सुरक्षित अन्नाबाबत जागरुक ग्राहक - २ लाख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मूल्यसाखळी विकास शालेचे लाभार्थी शेतकरी </a:t>
            </a:r>
            <a:r>
              <a:rPr lang="en-US" sz="24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-</a:t>
            </a:r>
            <a:r>
              <a:rPr lang="mr-IN" sz="24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१ लाख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शेतकरी संस्थांनी उभारलेल्या गोदाम सुविधेचे लाभार्थी - १ लाख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बाजारभाव अंदाजाचा प्रत्यक्ष लाभ घेणारे शेतकरी </a:t>
            </a:r>
            <a:r>
              <a:rPr lang="en-US" sz="24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-</a:t>
            </a:r>
            <a:r>
              <a:rPr lang="mr-IN" sz="24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१२ लाख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नवीन रोजगार - ९७०० (महिला २९००, अजा/अज - १९५०)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r-IN" sz="2400" b="1" dirty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प्रकल्पामुळे आकर्षित होणारी खाजगी गुंतवणूक - रु. ४१० कोटी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A3E5E-B489-46D2-888D-69884F6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93CAFA7D-1E9D-4AA3-8200-7325136A1B96}" type="slidenum">
              <a:rPr lang="en-GB" smtClean="0"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26</a:t>
            </a:fld>
            <a:endParaRPr lang="en-GB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6" name="Freeform: Shape 28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4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79"/>
            <a:ext cx="10515600" cy="552164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endParaRPr lang="mr-IN" dirty="0" smtClean="0"/>
          </a:p>
          <a:p>
            <a:pPr algn="just">
              <a:lnSpc>
                <a:spcPct val="200000"/>
              </a:lnSpc>
            </a:pPr>
            <a:endParaRPr lang="mr-IN" dirty="0" smtClean="0"/>
          </a:p>
          <a:p>
            <a:pPr algn="just">
              <a:lnSpc>
                <a:spcPct val="120000"/>
              </a:lnSpc>
            </a:pPr>
            <a:r>
              <a:rPr lang="mr-IN" sz="3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नाशिक विभाग लक्षांक </a:t>
            </a:r>
          </a:p>
          <a:p>
            <a:pPr algn="just">
              <a:lnSpc>
                <a:spcPct val="120000"/>
              </a:lnSpc>
            </a:pPr>
            <a:r>
              <a:rPr lang="mr-IN" sz="2600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नाशिक – ५० पैकी प्राथमिक मंजुरी प्राप्त ५० </a:t>
            </a:r>
          </a:p>
          <a:p>
            <a:pPr algn="just">
              <a:lnSpc>
                <a:spcPct val="120000"/>
              </a:lnSpc>
            </a:pPr>
            <a:r>
              <a:rPr lang="mr-IN" sz="2600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धुळे – १७ पैकी प्राथमिक मंजुरी प्राप्त १५</a:t>
            </a:r>
          </a:p>
          <a:p>
            <a:pPr algn="just">
              <a:lnSpc>
                <a:spcPct val="120000"/>
              </a:lnSpc>
            </a:pPr>
            <a:r>
              <a:rPr lang="mr-IN" sz="2600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नंदुरबार – १५ पैकी प्राथमिक मंजुरी प्राप्त ०७</a:t>
            </a:r>
          </a:p>
          <a:p>
            <a:pPr algn="just">
              <a:lnSpc>
                <a:spcPct val="120000"/>
              </a:lnSpc>
            </a:pPr>
            <a:r>
              <a:rPr lang="mr-IN" sz="2600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जळगाव – २९ पैकी प्राथमिक मंजुरी प्राप्त २३</a:t>
            </a:r>
          </a:p>
          <a:p>
            <a:pPr algn="just">
              <a:lnSpc>
                <a:spcPct val="120000"/>
              </a:lnSpc>
            </a:pPr>
            <a:r>
              <a:rPr lang="mr-IN" sz="2600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एकूण – १११ पैकी प्राथमिक मंजुरी प्राप्त ९५</a:t>
            </a:r>
          </a:p>
          <a:p>
            <a:pPr algn="just">
              <a:lnSpc>
                <a:spcPct val="120000"/>
              </a:lnSpc>
            </a:pPr>
            <a:r>
              <a:rPr lang="mr-IN" sz="2600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वरील पैकी ९५ समुदाय आधारित संस्थांना प्राथमिक मान्यता मिळाली आहे.</a:t>
            </a:r>
            <a:endParaRPr lang="en-US" sz="2600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53920" y="658706"/>
          <a:ext cx="8128000" cy="1371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>
                          <a:latin typeface="Utsaah" pitchFamily="34" charset="0"/>
                          <a:cs typeface="Utsaah" pitchFamily="34" charset="0"/>
                        </a:rPr>
                        <a:t>मंजूर समुदाय आधारित संस्था</a:t>
                      </a:r>
                      <a:endParaRPr lang="en-US" sz="240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>
                          <a:latin typeface="Utsaah" pitchFamily="34" charset="0"/>
                          <a:cs typeface="Utsaah" pitchFamily="34" charset="0"/>
                        </a:rPr>
                        <a:t>अनुदान</a:t>
                      </a:r>
                      <a:r>
                        <a:rPr lang="mr-IN" sz="2400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mr-IN" sz="2400" dirty="0" smtClean="0">
                          <a:latin typeface="Utsaah" pitchFamily="34" charset="0"/>
                          <a:cs typeface="Utsaah" pitchFamily="34" charset="0"/>
                        </a:rPr>
                        <a:t>(रुपये)</a:t>
                      </a:r>
                      <a:endParaRPr lang="en-US" sz="240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>
                          <a:latin typeface="Utsaah" pitchFamily="34" charset="0"/>
                          <a:cs typeface="Utsaah" pitchFamily="34" charset="0"/>
                        </a:rPr>
                        <a:t>फालोतादन पिकांसाठी </a:t>
                      </a:r>
                      <a:endParaRPr lang="en-US" sz="240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>
                          <a:latin typeface="Utsaah" pitchFamily="34" charset="0"/>
                          <a:cs typeface="Utsaah" pitchFamily="34" charset="0"/>
                        </a:rPr>
                        <a:t>६०% दराने ०३ कोटी </a:t>
                      </a:r>
                      <a:endParaRPr lang="en-US" sz="240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>
                          <a:latin typeface="Utsaah" pitchFamily="34" charset="0"/>
                          <a:cs typeface="Utsaah" pitchFamily="34" charset="0"/>
                        </a:rPr>
                        <a:t>अन्नधान्य पिकांसाठी </a:t>
                      </a:r>
                      <a:endParaRPr lang="en-US" sz="240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>
                          <a:latin typeface="Utsaah" pitchFamily="34" charset="0"/>
                          <a:cs typeface="Utsaah" pitchFamily="34" charset="0"/>
                        </a:rPr>
                        <a:t>६०% दराने ०२ कोटी </a:t>
                      </a:r>
                      <a:endParaRPr lang="en-US" sz="240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757" t="24583" r="14963" b="37708"/>
          <a:stretch>
            <a:fillRect/>
          </a:stretch>
        </p:blipFill>
        <p:spPr bwMode="auto">
          <a:xfrm>
            <a:off x="121920" y="1310640"/>
            <a:ext cx="11902440" cy="30300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254034" y="147917"/>
          <a:ext cx="10463349" cy="124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173712" y="1447838"/>
          <a:ext cx="10661514" cy="370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47514" y="6375679"/>
            <a:ext cx="138248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3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159538" y="3921295"/>
          <a:ext cx="10651786" cy="196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476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94452" y="474872"/>
          <a:ext cx="3437290" cy="437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14" y="3429000"/>
            <a:ext cx="3437290" cy="16821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समुदाय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आधारित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शेतकऱ्यांच्या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संस्था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en-US" sz="1600" b="1" cap="all" spc="400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Community Based Organizations - CBOs</a:t>
            </a:r>
            <a:endParaRPr lang="en-US" sz="2400" b="1" cap="all" spc="400" dirty="0">
              <a:solidFill>
                <a:schemeClr val="accent1">
                  <a:lumMod val="50000"/>
                </a:schemeClr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3647A8-0B02-4CB3-A77D-BBD6B02B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35" y="6331725"/>
            <a:ext cx="81710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B67A902-DD12-4BFF-B584-D0BC17981723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accent1">
                  <a:lumMod val="50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7246173"/>
              </p:ext>
            </p:extLst>
          </p:nvPr>
        </p:nvGraphicFramePr>
        <p:xfrm>
          <a:off x="4312921" y="293031"/>
          <a:ext cx="7624482" cy="606204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4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0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987"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प्रकल्प / उपक्रम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समुदाय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आधारित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संस्थेचा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प्रकार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645">
                <a:tc rowSpan="2">
                  <a:txBody>
                    <a:bodyPr/>
                    <a:lstStyle/>
                    <a:p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महाराष्ट्र स्पर्धाक्षम कृषी विकास प्रकल्प (MACP) आणि कृषी विभागाचे अन्य उपक्रम 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r-IN" sz="2400">
                          <a:latin typeface="Utsaah" pitchFamily="34" charset="0"/>
                          <a:cs typeface="Utsaah" pitchFamily="34" charset="0"/>
                        </a:rPr>
                        <a:t>शेतकरी उत्पादक कंपनी (१७०० हून अधिक)</a:t>
                      </a:r>
                      <a:endParaRPr lang="en-US" sz="240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latin typeface="Utsaah" pitchFamily="34" charset="0"/>
                          <a:cs typeface="Utsaah" pitchFamily="34" charset="0"/>
                        </a:rPr>
                        <a:t>(Farmer Producer Companies)</a:t>
                      </a:r>
                      <a:endParaRPr lang="en-US" sz="240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987">
                <a:tc vMerge="1">
                  <a:txBody>
                    <a:bodyPr/>
                    <a:lstStyle/>
                    <a:p>
                      <a:endParaRPr lang="en-US" sz="2000" dirty="0">
                        <a:latin typeface="Sakal Marathi" panose="02000400000000000000" pitchFamily="2" charset="0"/>
                        <a:cs typeface="Sakal Marathi" panose="02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आत्मा नोंदणीकृत शेतकरी गट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8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latin typeface="Utsaah" pitchFamily="34" charset="0"/>
                          <a:cs typeface="Utsaah" pitchFamily="34" charset="0"/>
                        </a:rPr>
                        <a:t>महाराष्ट्र</a:t>
                      </a:r>
                      <a:r>
                        <a:rPr lang="en-GB" sz="2400" dirty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GB" sz="2400" dirty="0" err="1">
                          <a:latin typeface="Utsaah" pitchFamily="34" charset="0"/>
                          <a:cs typeface="Utsaah" pitchFamily="34" charset="0"/>
                        </a:rPr>
                        <a:t>राज्य</a:t>
                      </a:r>
                      <a:r>
                        <a:rPr lang="en-GB" sz="2400" dirty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GB" sz="2400" dirty="0" err="1">
                          <a:latin typeface="Utsaah" pitchFamily="34" charset="0"/>
                          <a:cs typeface="Utsaah" pitchFamily="34" charset="0"/>
                        </a:rPr>
                        <a:t>ग्रामीण</a:t>
                      </a:r>
                      <a:r>
                        <a:rPr lang="en-GB" sz="2400" dirty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GB" sz="2400" dirty="0" err="1">
                          <a:latin typeface="Utsaah" pitchFamily="34" charset="0"/>
                          <a:cs typeface="Utsaah" pitchFamily="34" charset="0"/>
                        </a:rPr>
                        <a:t>जिवनोन्नती</a:t>
                      </a:r>
                      <a:r>
                        <a:rPr lang="en-GB" sz="2400" dirty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GB" sz="2400" dirty="0" err="1">
                          <a:latin typeface="Utsaah" pitchFamily="34" charset="0"/>
                          <a:cs typeface="Utsaah" pitchFamily="34" charset="0"/>
                        </a:rPr>
                        <a:t>अभियान</a:t>
                      </a:r>
                      <a:r>
                        <a:rPr lang="en-GB" sz="2400" dirty="0">
                          <a:latin typeface="Utsaah" pitchFamily="34" charset="0"/>
                          <a:cs typeface="Utsaah" pitchFamily="34" charset="0"/>
                        </a:rPr>
                        <a:t> (MSRLM)</a:t>
                      </a:r>
                      <a:endParaRPr lang="en-GB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ea typeface="Arial Unicode MS" panose="020B0604020202020204" pitchFamily="34" charset="-128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महिला बचत गटांचे प्रभाग संघ (</a:t>
                      </a: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798</a:t>
                      </a:r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 संघ)</a:t>
                      </a:r>
                      <a:endParaRPr lang="en-US" sz="2400" dirty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(Cluster Level Federations of Women SHGs)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महिला आर्थिक विकास महामंडळ </a:t>
                      </a: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(MAVIM)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लोक संचालित साधन केंद्र (४०६ केंद्र)</a:t>
                      </a:r>
                      <a:endParaRPr lang="en-US" sz="2400" dirty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(Community Managed Resource </a:t>
                      </a:r>
                      <a:r>
                        <a:rPr lang="en-US" sz="2400" dirty="0" err="1">
                          <a:latin typeface="Utsaah" pitchFamily="34" charset="0"/>
                          <a:cs typeface="Utsaah" pitchFamily="34" charset="0"/>
                        </a:rPr>
                        <a:t>Centres</a:t>
                      </a: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 of Women SHGs)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सहकार विभागाचे उपक्रम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प्राथमिक कृषी पतसंस्था (प्रकल्पात घ्यावयाच्या)</a:t>
                      </a: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 (Primary Agri. Coop. Societies)</a:t>
                      </a:r>
                      <a:endParaRPr 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इतर उपक्रम / योजना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2400" dirty="0" err="1">
                          <a:latin typeface="Utsaah" pitchFamily="34" charset="0"/>
                          <a:cs typeface="Utsaah" pitchFamily="34" charset="0"/>
                        </a:rPr>
                        <a:t>उत्पादक</a:t>
                      </a: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saah" pitchFamily="34" charset="0"/>
                          <a:cs typeface="Utsaah" pitchFamily="34" charset="0"/>
                        </a:rPr>
                        <a:t>संघ</a:t>
                      </a: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 (Growers Association, Federation), </a:t>
                      </a:r>
                      <a:endParaRPr lang="mr-IN" sz="2400" dirty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2400" dirty="0" err="1">
                          <a:latin typeface="Utsaah" pitchFamily="34" charset="0"/>
                          <a:cs typeface="Utsaah" pitchFamily="34" charset="0"/>
                        </a:rPr>
                        <a:t>व्हीएस</a:t>
                      </a:r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टी</a:t>
                      </a:r>
                      <a:r>
                        <a:rPr lang="en-US" sz="2400" dirty="0" err="1">
                          <a:latin typeface="Utsaah" pitchFamily="34" charset="0"/>
                          <a:cs typeface="Utsaah" pitchFamily="34" charset="0"/>
                        </a:rPr>
                        <a:t>एफ</a:t>
                      </a: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latin typeface="Utsaah" pitchFamily="34" charset="0"/>
                          <a:cs typeface="Utsaah" pitchFamily="34" charset="0"/>
                        </a:rPr>
                        <a:t>गावसमुह</a:t>
                      </a:r>
                      <a:r>
                        <a:rPr lang="en-US" sz="2400" dirty="0">
                          <a:latin typeface="Utsaah" pitchFamily="34" charset="0"/>
                          <a:cs typeface="Utsaah" pitchFamily="34" charset="0"/>
                        </a:rPr>
                        <a:t> इ</a:t>
                      </a:r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.</a:t>
                      </a:r>
                      <a:endParaRPr lang="mr-IN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Utsaah" pitchFamily="34" charset="0"/>
                        <a:ea typeface="Arial Unicode MS" panose="020B0604020202020204" pitchFamily="34" charset="-128"/>
                        <a:cs typeface="Utsaah" pitchFamily="34" charset="0"/>
                      </a:endParaRPr>
                    </a:p>
                  </a:txBody>
                  <a:tcPr marL="71754" marR="71754" marT="35877" marB="3587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70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44854" y="643464"/>
          <a:ext cx="3437290" cy="437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660" y="5435521"/>
            <a:ext cx="6080668" cy="992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प्रकल्प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अंमलबजावणी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कालावधी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- ७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वर्षे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२०२०-२१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ते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saah" pitchFamily="34" charset="0"/>
                <a:cs typeface="Utsaah" pitchFamily="34" charset="0"/>
              </a:rPr>
              <a:t>२०२६-२७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79A650-2703-4D3D-9874-AFB936FF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35" y="6331725"/>
            <a:ext cx="81710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B67A902-DD12-4BFF-B584-D0BC17981723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accent1">
                  <a:lumMod val="50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093007"/>
              </p:ext>
            </p:extLst>
          </p:nvPr>
        </p:nvGraphicFramePr>
        <p:xfrm>
          <a:off x="4370294" y="643465"/>
          <a:ext cx="7415163" cy="454209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90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6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4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32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66952"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निधीचे स्त्रोत</a:t>
                      </a:r>
                      <a:endParaRPr lang="en-US" sz="240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रक्कम </a:t>
                      </a:r>
                    </a:p>
                    <a:p>
                      <a:pPr algn="ctr"/>
                      <a:r>
                        <a:rPr lang="mr-IN" sz="2400" dirty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(रु. कोटी)</a:t>
                      </a:r>
                      <a:endParaRPr lang="en-US" sz="240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रक्कम</a:t>
                      </a:r>
                    </a:p>
                    <a:p>
                      <a:pPr algn="ctr"/>
                      <a:r>
                        <a:rPr lang="mr-IN" sz="2400" dirty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(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दश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लक्ष 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$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482">
                <a:tc>
                  <a:txBody>
                    <a:bodyPr/>
                    <a:lstStyle/>
                    <a:p>
                      <a:r>
                        <a:rPr lang="hi-IN" sz="2400" dirty="0">
                          <a:latin typeface="Utsaah" pitchFamily="34" charset="0"/>
                          <a:cs typeface="Utsaah" pitchFamily="34" charset="0"/>
                        </a:rPr>
                        <a:t>जागतिक बॅंकेचे कर्ज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>
                          <a:latin typeface="Utsaah" pitchFamily="34" charset="0"/>
                          <a:cs typeface="Utsaah" pitchFamily="34" charset="0"/>
                        </a:rPr>
                        <a:t>१४७०</a:t>
                      </a:r>
                      <a:endParaRPr lang="en-US" sz="240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>
                          <a:latin typeface="Utsaah" pitchFamily="34" charset="0"/>
                          <a:cs typeface="Utsaah" pitchFamily="34" charset="0"/>
                        </a:rPr>
                        <a:t>२१०</a:t>
                      </a:r>
                      <a:endParaRPr lang="en-US" sz="240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>
                          <a:latin typeface="Utsaah" pitchFamily="34" charset="0"/>
                          <a:cs typeface="Utsaah" pitchFamily="34" charset="0"/>
                        </a:rPr>
                        <a:t>७०</a:t>
                      </a:r>
                      <a:endParaRPr lang="en-US" sz="240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701">
                <a:tc>
                  <a:txBody>
                    <a:bodyPr/>
                    <a:lstStyle/>
                    <a:p>
                      <a:r>
                        <a:rPr lang="hi-IN" sz="2400" dirty="0">
                          <a:latin typeface="Utsaah" pitchFamily="34" charset="0"/>
                          <a:cs typeface="Utsaah" pitchFamily="34" charset="0"/>
                        </a:rPr>
                        <a:t>राज्य शासनाचा हिस्सा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५६०</a:t>
                      </a:r>
                      <a:endParaRPr lang="en-US" sz="240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८०</a:t>
                      </a:r>
                      <a:endParaRPr lang="en-US" sz="240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>
                          <a:latin typeface="Utsaah" pitchFamily="34" charset="0"/>
                          <a:cs typeface="Utsaah" pitchFamily="34" charset="0"/>
                        </a:rPr>
                        <a:t>२७</a:t>
                      </a:r>
                      <a:endParaRPr lang="en-US" sz="240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5952">
                <a:tc>
                  <a:txBody>
                    <a:bodyPr/>
                    <a:lstStyle/>
                    <a:p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खाजगी उद्योगक्षेत्राच्या माध्यमातून (सीएसआर)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>
                          <a:latin typeface="Utsaah" pitchFamily="34" charset="0"/>
                          <a:cs typeface="Utsaah" pitchFamily="34" charset="0"/>
                        </a:rPr>
                        <a:t>७०</a:t>
                      </a:r>
                      <a:endParaRPr lang="en-US" sz="240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१०</a:t>
                      </a:r>
                      <a:endParaRPr lang="en-US" sz="240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>
                          <a:latin typeface="Utsaah" pitchFamily="34" charset="0"/>
                          <a:cs typeface="Utsaah" pitchFamily="34" charset="0"/>
                        </a:rPr>
                        <a:t>३</a:t>
                      </a:r>
                      <a:endParaRPr lang="en-US" sz="240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007">
                <a:tc>
                  <a:txBody>
                    <a:bodyPr/>
                    <a:lstStyle/>
                    <a:p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प्रकल्पाची </a:t>
                      </a:r>
                      <a:r>
                        <a:rPr lang="hi-IN" sz="2400" dirty="0">
                          <a:latin typeface="Utsaah" pitchFamily="34" charset="0"/>
                          <a:cs typeface="Utsaah" pitchFamily="34" charset="0"/>
                        </a:rPr>
                        <a:t>एकुण</a:t>
                      </a:r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 किंमत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२१००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३००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>
                          <a:latin typeface="Utsaah" pitchFamily="34" charset="0"/>
                          <a:cs typeface="Utsaah" pitchFamily="34" charset="0"/>
                        </a:rPr>
                        <a:t>१००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78908" marR="78908" marT="39454" marB="3945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74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41073" y="879565"/>
          <a:ext cx="2920287" cy="410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6ABAB0-C0FA-4034-B656-30B0F87E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35" y="6331725"/>
            <a:ext cx="81710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B67A902-DD12-4BFF-B584-D0BC17981723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accent1">
                  <a:lumMod val="50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6016919"/>
              </p:ext>
            </p:extLst>
          </p:nvPr>
        </p:nvGraphicFramePr>
        <p:xfrm>
          <a:off x="3383280" y="349437"/>
          <a:ext cx="8511379" cy="596828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78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0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2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अ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क्र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प्रशासकिय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 विभाग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अंमलबजावणी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यंत्रणा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कृषि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विभाग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आत्मा</a:t>
                      </a:r>
                      <a:r>
                        <a:rPr lang="mr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संचालनालय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कृषि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आयुक्तालय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पुणे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पशुसंवर्धन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विभाग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2)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पशुसंवर्धन</a:t>
                      </a:r>
                      <a:r>
                        <a:rPr lang="mr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आयुक्तालय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पुणे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184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पणन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विभाग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3)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पणन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संचाल</a:t>
                      </a:r>
                      <a:r>
                        <a:rPr lang="mr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नालय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पुणे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4)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महाराष्ट्र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राज्य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कृषि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पणन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मंडळ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पुणे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9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5)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महाराष्ट्र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राज्य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सहकारी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कापूस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उत्पादक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पणन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महासंघ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नागपूर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6)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महाराष्ट्र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राज्य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वखार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महामंडळ</a:t>
                      </a:r>
                      <a:r>
                        <a:rPr lang="en-IN" sz="20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पुणे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सहकार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विभाग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7)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महाराष्ट्र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सहकार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विकास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महामंडळ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पुणे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महिला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बाल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कल्याण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विभाग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8)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महिला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आर्थिक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विकास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महामंडळ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मुंबई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62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ग्राम विकास विभाग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9)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महाराष्ट्र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राज्य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ग्रामीण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जीवनोन्नती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प्रकल्प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Utsaah" pitchFamily="34" charset="0"/>
                          <a:cs typeface="Utsaah" pitchFamily="34" charset="0"/>
                        </a:rPr>
                        <a:t>मुंबई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10) </a:t>
                      </a:r>
                      <a:r>
                        <a:rPr lang="hi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ग्राम सामाजिक परिवर्तन फाउंडेशन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(</a:t>
                      </a:r>
                      <a:r>
                        <a:rPr lang="hi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व्हीएसटीएफ)</a:t>
                      </a: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hi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मुंबई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1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hi-IN" sz="24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नगर</a:t>
                      </a:r>
                      <a:r>
                        <a:rPr lang="mr-IN" sz="2400" baseline="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hi-IN" sz="24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विकास </a:t>
                      </a:r>
                      <a:r>
                        <a:rPr lang="hi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विभाग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11) </a:t>
                      </a:r>
                      <a:r>
                        <a:rPr lang="hi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पुणे महानगरपालिका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42456" marR="42456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42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44853" y="643464"/>
          <a:ext cx="3456499" cy="437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DD1BC09-909D-4599-8570-1A9A0AA9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35" y="6331725"/>
            <a:ext cx="81710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B67A902-DD12-4BFF-B584-D0BC17981723}" type="slidenum">
              <a:rPr lang="en-US" smtClean="0"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7</a:t>
            </a:fld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1368783"/>
              </p:ext>
            </p:extLst>
          </p:nvPr>
        </p:nvGraphicFramePr>
        <p:xfrm>
          <a:off x="4229100" y="643464"/>
          <a:ext cx="7623362" cy="50596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9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अ.क्र</a:t>
                      </a:r>
                      <a:r>
                        <a:rPr lang="en-US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.</a:t>
                      </a:r>
                      <a:endParaRPr lang="en-US" sz="2400" b="1" dirty="0"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घटक</a:t>
                      </a:r>
                      <a:endParaRPr lang="en-US" sz="2400" b="1" dirty="0"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i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अ</a:t>
                      </a:r>
                      <a:endParaRPr lang="en-US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कृषिव्यवसाय सुधारणांसाठी संस्थात्मक क्षमता वृद्धी</a:t>
                      </a:r>
                      <a:endParaRPr lang="en-US" sz="2800" dirty="0">
                        <a:effectLst/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Enhancing Institutional Capacity to Support Agricultural Transformation</a:t>
                      </a:r>
                      <a:endParaRPr lang="en-US" sz="2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2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r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ब</a:t>
                      </a:r>
                      <a:endParaRPr lang="en-US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800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कृषी व संलग्न व्यवसाय वृद्धीसाठी आणि व्यापक</a:t>
                      </a:r>
                      <a:r>
                        <a:rPr lang="en-US" sz="2800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  </a:t>
                      </a:r>
                      <a:r>
                        <a:rPr lang="hi-IN" sz="2800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बाजारपेठ प्रवेशासाठी सहाय्य</a:t>
                      </a:r>
                      <a:endParaRPr lang="en-US" sz="2800" dirty="0">
                        <a:effectLst/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Supporting Enterprise Growth &amp; Expanding Market Access</a:t>
                      </a:r>
                      <a:endParaRPr lang="en-US" sz="2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extLst>
                  <a:ext uri="{0D108BD9-81ED-4DB2-BD59-A6C34878D82A}">
                    <a16:rowId xmlns:a16="http://schemas.microsoft.com/office/drawing/2014/main" xmlns="" val="1958465815"/>
                  </a:ext>
                </a:extLst>
              </a:tr>
              <a:tr h="7416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r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क</a:t>
                      </a:r>
                      <a:endParaRPr lang="en-US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जोखीम व्यवस्थापन यंत्रणा निर्मिती</a:t>
                      </a:r>
                      <a:endParaRPr lang="en-US" sz="2800" dirty="0">
                        <a:effectLst/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Building Risk Management &amp; Mitigation</a:t>
                      </a:r>
                      <a:endParaRPr lang="en-US" sz="2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extLst>
                  <a:ext uri="{0D108BD9-81ED-4DB2-BD59-A6C34878D82A}">
                    <a16:rowId xmlns:a16="http://schemas.microsoft.com/office/drawing/2014/main" xmlns="" val="3815270456"/>
                  </a:ext>
                </a:extLst>
              </a:tr>
              <a:tr h="1209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r-IN" sz="24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ड</a:t>
                      </a:r>
                      <a:endParaRPr lang="en-US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प्रकल्प व्यवस्थापन</a:t>
                      </a:r>
                      <a:endParaRPr lang="en-US" sz="2800" dirty="0">
                        <a:effectLst/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Project Management Monitoring &amp; Learning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(</a:t>
                      </a:r>
                      <a:r>
                        <a:rPr lang="hi-IN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प्रकल्प समन्वय</a:t>
                      </a:r>
                      <a:r>
                        <a:rPr lang="en-US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, </a:t>
                      </a:r>
                      <a:r>
                        <a:rPr lang="hi-IN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अंमलबजावणी व संनियंत्रण आणि आकस्मिक खर्च</a:t>
                      </a:r>
                      <a:r>
                        <a:rPr lang="en-US" sz="28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)</a:t>
                      </a:r>
                      <a:endParaRPr lang="en-US" sz="28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Utsaah" pitchFamily="34" charset="0"/>
                        <a:ea typeface="Calibri" panose="020F0502020204030204" pitchFamily="34" charset="0"/>
                        <a:cs typeface="Utsaah" pitchFamily="34" charset="0"/>
                      </a:endParaRPr>
                    </a:p>
                  </a:txBody>
                  <a:tcPr marL="63314" marR="63314" marT="0" marB="0" anchor="ctr"/>
                </a:tc>
                <a:extLst>
                  <a:ext uri="{0D108BD9-81ED-4DB2-BD59-A6C34878D82A}">
                    <a16:rowId xmlns:a16="http://schemas.microsoft.com/office/drawing/2014/main" xmlns="" val="232342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94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89678" y="115845"/>
          <a:ext cx="10178322" cy="50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itle 2">
            <a:extLst>
              <a:ext uri="{FF2B5EF4-FFF2-40B4-BE49-F238E27FC236}">
                <a16:creationId xmlns:a16="http://schemas.microsoft.com/office/drawing/2014/main" xmlns="" id="{0598DAAE-076D-4A55-BF0E-57D20195F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786032"/>
              </p:ext>
            </p:extLst>
          </p:nvPr>
        </p:nvGraphicFramePr>
        <p:xfrm>
          <a:off x="522243" y="672271"/>
          <a:ext cx="10960008" cy="601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8189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37605" y="471710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83920" y="1813560"/>
          <a:ext cx="1027176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CBCE69DB8D149BE431F1C8F0328E1" ma:contentTypeVersion="12" ma:contentTypeDescription="Create a new document." ma:contentTypeScope="" ma:versionID="88b9b13aee335ce40a9178755a20af27">
  <xsd:schema xmlns:xsd="http://www.w3.org/2001/XMLSchema" xmlns:xs="http://www.w3.org/2001/XMLSchema" xmlns:p="http://schemas.microsoft.com/office/2006/metadata/properties" xmlns:ns3="c4808d35-13f3-4997-88a7-c6bdfb80fb4e" xmlns:ns4="cbfdf3ee-24ab-4eeb-8720-54720dc1a33b" targetNamespace="http://schemas.microsoft.com/office/2006/metadata/properties" ma:root="true" ma:fieldsID="c9512d96c7409614b262b9cec628780c" ns3:_="" ns4:_="">
    <xsd:import namespace="c4808d35-13f3-4997-88a7-c6bdfb80fb4e"/>
    <xsd:import namespace="cbfdf3ee-24ab-4eeb-8720-54720dc1a3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08d35-13f3-4997-88a7-c6bdfb80f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df3ee-24ab-4eeb-8720-54720dc1a3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845450-D572-4817-A5F2-7E7FA99A4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5B06D-C82B-41FC-860F-8EE11D6786A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4808d35-13f3-4997-88a7-c6bdfb80fb4e"/>
    <ds:schemaRef ds:uri="cbfdf3ee-24ab-4eeb-8720-54720dc1a33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540A14-0B64-449E-BC6E-28F4F41A3C7C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cbfdf3ee-24ab-4eeb-8720-54720dc1a33b"/>
    <ds:schemaRef ds:uri="c4808d35-13f3-4997-88a7-c6bdfb80fb4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1718</Words>
  <Application>Microsoft Office PowerPoint</Application>
  <PresentationFormat>Custom</PresentationFormat>
  <Paragraphs>275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प्रकल्पाची व्याप्ती व  अपेक्षित लाभार्थी संख्या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Sarang Tambhale</dc:creator>
  <cp:lastModifiedBy>ACER</cp:lastModifiedBy>
  <cp:revision>118</cp:revision>
  <cp:lastPrinted>2020-08-31T09:09:37Z</cp:lastPrinted>
  <dcterms:created xsi:type="dcterms:W3CDTF">2020-08-30T14:53:13Z</dcterms:created>
  <dcterms:modified xsi:type="dcterms:W3CDTF">2022-09-13T06:00:06Z</dcterms:modified>
</cp:coreProperties>
</file>